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1"/>
    <p:sldId id="257" r:id="rId52"/>
    <p:sldId id="258" r:id="rId53"/>
    <p:sldId id="259" r:id="rId54"/>
    <p:sldId id="260" r:id="rId55"/>
    <p:sldId id="261" r:id="rId56"/>
    <p:sldId id="262" r:id="rId57"/>
    <p:sldId id="263" r:id="rId58"/>
    <p:sldId id="264" r:id="rId59"/>
    <p:sldId id="265" r:id="rId60"/>
    <p:sldId id="266" r:id="rId61"/>
    <p:sldId id="267" r:id="rId62"/>
    <p:sldId id="268" r:id="rId63"/>
    <p:sldId id="269" r:id="rId64"/>
    <p:sldId id="270" r:id="rId65"/>
    <p:sldId id="271" r:id="rId66"/>
    <p:sldId id="272" r:id="rId67"/>
    <p:sldId id="273" r:id="rId68"/>
    <p:sldId id="274" r:id="rId6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Evolventa" charset="1" panose="020B0502020202020204"/>
      <p:regular r:id="rId10"/>
    </p:embeddedFont>
    <p:embeddedFont>
      <p:font typeface="Evolventa Bold" charset="1" panose="020B0702020202020204"/>
      <p:regular r:id="rId11"/>
    </p:embeddedFont>
    <p:embeddedFont>
      <p:font typeface="Evolventa Italics" charset="1" panose="020B0502020202020204"/>
      <p:regular r:id="rId12"/>
    </p:embeddedFont>
    <p:embeddedFont>
      <p:font typeface="Evolventa Bold Italics" charset="1" panose="020B0702020202020204"/>
      <p:regular r:id="rId13"/>
    </p:embeddedFont>
    <p:embeddedFont>
      <p:font typeface="Helios Extended" charset="1" panose="02000505040000020004"/>
      <p:regular r:id="rId14"/>
    </p:embeddedFont>
    <p:embeddedFont>
      <p:font typeface="Helios Extended Bold" charset="1" panose="02000805050000020004"/>
      <p:regular r:id="rId15"/>
    </p:embeddedFont>
    <p:embeddedFont>
      <p:font typeface="Helios Extended Italics" charset="1" panose="02000505000000090004"/>
      <p:regular r:id="rId16"/>
    </p:embeddedFont>
    <p:embeddedFont>
      <p:font typeface="Helios Extended Bold Italics" charset="1" panose="02000805000000090004"/>
      <p:regular r:id="rId17"/>
    </p:embeddedFont>
    <p:embeddedFont>
      <p:font typeface="Cambria" charset="1" panose="02040503050406030204"/>
      <p:regular r:id="rId18"/>
    </p:embeddedFont>
    <p:embeddedFont>
      <p:font typeface="Cambria Bold" charset="1" panose="02040803050406030204"/>
      <p:regular r:id="rId19"/>
    </p:embeddedFont>
    <p:embeddedFont>
      <p:font typeface="Cambria Italics" charset="1" panose="020405030504060A0204"/>
      <p:regular r:id="rId20"/>
    </p:embeddedFont>
    <p:embeddedFont>
      <p:font typeface="Cambria Bold Italics" charset="1" panose="020408030504060A0204"/>
      <p:regular r:id="rId21"/>
    </p:embeddedFont>
    <p:embeddedFont>
      <p:font typeface="Times New Roman" charset="1" panose="02030502070405020303"/>
      <p:regular r:id="rId22"/>
    </p:embeddedFont>
    <p:embeddedFont>
      <p:font typeface="Times New Roman Bold" charset="1" panose="02030802070405020303"/>
      <p:regular r:id="rId23"/>
    </p:embeddedFont>
    <p:embeddedFont>
      <p:font typeface="Times New Roman Italics" charset="1" panose="02030502070405090303"/>
      <p:regular r:id="rId24"/>
    </p:embeddedFont>
    <p:embeddedFont>
      <p:font typeface="Times New Roman Bold Italics" charset="1" panose="02030802070405090303"/>
      <p:regular r:id="rId25"/>
    </p:embeddedFont>
    <p:embeddedFont>
      <p:font typeface="Times New Roman Medium" charset="1" panose="02030502070405020303"/>
      <p:regular r:id="rId26"/>
    </p:embeddedFont>
    <p:embeddedFont>
      <p:font typeface="Times New Roman Medium Italics" charset="1" panose="02030502070405090303"/>
      <p:regular r:id="rId27"/>
    </p:embeddedFont>
    <p:embeddedFont>
      <p:font typeface="Times New Roman Semi-Bold" charset="1" panose="02030702070405020303"/>
      <p:regular r:id="rId28"/>
    </p:embeddedFont>
    <p:embeddedFont>
      <p:font typeface="Times New Roman Semi-Bold Italics" charset="1" panose="02030702070405090303"/>
      <p:regular r:id="rId29"/>
    </p:embeddedFont>
    <p:embeddedFont>
      <p:font typeface="Times New Roman Ultra-Bold" charset="1" panose="02030902070405020303"/>
      <p:regular r:id="rId30"/>
    </p:embeddedFont>
    <p:embeddedFont>
      <p:font typeface="TT Rounds Condensed" charset="1" panose="02000506030000020003"/>
      <p:regular r:id="rId31"/>
    </p:embeddedFont>
    <p:embeddedFont>
      <p:font typeface="TT Rounds Condensed Bold" charset="1" panose="02000806030000020003"/>
      <p:regular r:id="rId32"/>
    </p:embeddedFont>
    <p:embeddedFont>
      <p:font typeface="TT Rounds Condensed Italics" charset="1" panose="02000506030000090003"/>
      <p:regular r:id="rId33"/>
    </p:embeddedFont>
    <p:embeddedFont>
      <p:font typeface="TT Rounds Condensed Bold Italics" charset="1" panose="02000806030000090003"/>
      <p:regular r:id="rId34"/>
    </p:embeddedFont>
    <p:embeddedFont>
      <p:font typeface="TT Rounds Condensed Thin" charset="1" panose="02000503020000020003"/>
      <p:regular r:id="rId35"/>
    </p:embeddedFont>
    <p:embeddedFont>
      <p:font typeface="TT Rounds Condensed Thin Italics" charset="1" panose="02000503020000090003"/>
      <p:regular r:id="rId36"/>
    </p:embeddedFont>
    <p:embeddedFont>
      <p:font typeface="TT Rounds Condensed Heavy" charset="1" panose="02000506030000020003"/>
      <p:regular r:id="rId37"/>
    </p:embeddedFont>
    <p:embeddedFont>
      <p:font typeface="TT Rounds Condensed Heavy Italics" charset="1" panose="02000506000000090003"/>
      <p:regular r:id="rId38"/>
    </p:embeddedFont>
    <p:embeddedFont>
      <p:font typeface="Open Sans" charset="1" panose="00000000000000000000"/>
      <p:regular r:id="rId39"/>
    </p:embeddedFont>
    <p:embeddedFont>
      <p:font typeface="Open Sans Bold" charset="1" panose="00000000000000000000"/>
      <p:regular r:id="rId40"/>
    </p:embeddedFont>
    <p:embeddedFont>
      <p:font typeface="Open Sans Italics" charset="1" panose="00000000000000000000"/>
      <p:regular r:id="rId41"/>
    </p:embeddedFont>
    <p:embeddedFont>
      <p:font typeface="Open Sans Bold Italics" charset="1" panose="00000000000000000000"/>
      <p:regular r:id="rId42"/>
    </p:embeddedFont>
    <p:embeddedFont>
      <p:font typeface="Open Sans Light" charset="1" panose="00000000000000000000"/>
      <p:regular r:id="rId43"/>
    </p:embeddedFont>
    <p:embeddedFont>
      <p:font typeface="Open Sans Light Italics" charset="1" panose="00000000000000000000"/>
      <p:regular r:id="rId44"/>
    </p:embeddedFont>
    <p:embeddedFont>
      <p:font typeface="Open Sans Medium" charset="1" panose="00000000000000000000"/>
      <p:regular r:id="rId45"/>
    </p:embeddedFont>
    <p:embeddedFont>
      <p:font typeface="Open Sans Medium Italics" charset="1" panose="00000000000000000000"/>
      <p:regular r:id="rId46"/>
    </p:embeddedFont>
    <p:embeddedFont>
      <p:font typeface="Open Sans Semi-Bold" charset="1" panose="00000000000000000000"/>
      <p:regular r:id="rId47"/>
    </p:embeddedFont>
    <p:embeddedFont>
      <p:font typeface="Open Sans Semi-Bold Italics" charset="1" panose="00000000000000000000"/>
      <p:regular r:id="rId48"/>
    </p:embeddedFont>
    <p:embeddedFont>
      <p:font typeface="Open Sans Ultra-Bold" charset="1" panose="00000000000000000000"/>
      <p:regular r:id="rId49"/>
    </p:embeddedFont>
    <p:embeddedFont>
      <p:font typeface="Open Sans Ultra-Bold Italics" charset="1" panose="00000000000000000000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slides/slide1.xml" Type="http://schemas.openxmlformats.org/officeDocument/2006/relationships/slide"/><Relationship Id="rId52" Target="slides/slide2.xml" Type="http://schemas.openxmlformats.org/officeDocument/2006/relationships/slide"/><Relationship Id="rId53" Target="slides/slide3.xml" Type="http://schemas.openxmlformats.org/officeDocument/2006/relationships/slide"/><Relationship Id="rId54" Target="slides/slide4.xml" Type="http://schemas.openxmlformats.org/officeDocument/2006/relationships/slide"/><Relationship Id="rId55" Target="slides/slide5.xml" Type="http://schemas.openxmlformats.org/officeDocument/2006/relationships/slide"/><Relationship Id="rId56" Target="slides/slide6.xml" Type="http://schemas.openxmlformats.org/officeDocument/2006/relationships/slide"/><Relationship Id="rId57" Target="slides/slide7.xml" Type="http://schemas.openxmlformats.org/officeDocument/2006/relationships/slide"/><Relationship Id="rId58" Target="slides/slide8.xml" Type="http://schemas.openxmlformats.org/officeDocument/2006/relationships/slide"/><Relationship Id="rId59" Target="slides/slide9.xml" Type="http://schemas.openxmlformats.org/officeDocument/2006/relationships/slide"/><Relationship Id="rId6" Target="fonts/font6.fntdata" Type="http://schemas.openxmlformats.org/officeDocument/2006/relationships/font"/><Relationship Id="rId60" Target="slides/slide10.xml" Type="http://schemas.openxmlformats.org/officeDocument/2006/relationships/slide"/><Relationship Id="rId61" Target="slides/slide11.xml" Type="http://schemas.openxmlformats.org/officeDocument/2006/relationships/slide"/><Relationship Id="rId62" Target="slides/slide12.xml" Type="http://schemas.openxmlformats.org/officeDocument/2006/relationships/slide"/><Relationship Id="rId63" Target="slides/slide13.xml" Type="http://schemas.openxmlformats.org/officeDocument/2006/relationships/slide"/><Relationship Id="rId64" Target="slides/slide14.xml" Type="http://schemas.openxmlformats.org/officeDocument/2006/relationships/slide"/><Relationship Id="rId65" Target="slides/slide15.xml" Type="http://schemas.openxmlformats.org/officeDocument/2006/relationships/slide"/><Relationship Id="rId66" Target="slides/slide16.xml" Type="http://schemas.openxmlformats.org/officeDocument/2006/relationships/slide"/><Relationship Id="rId67" Target="slides/slide17.xml" Type="http://schemas.openxmlformats.org/officeDocument/2006/relationships/slide"/><Relationship Id="rId68" Target="slides/slide18.xml" Type="http://schemas.openxmlformats.org/officeDocument/2006/relationships/slide"/><Relationship Id="rId69" Target="slides/slide19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media/image67.png" Type="http://schemas.openxmlformats.org/officeDocument/2006/relationships/image"/><Relationship Id="rId4" Target="../media/image68.png" Type="http://schemas.openxmlformats.org/officeDocument/2006/relationships/image"/><Relationship Id="rId5" Target="../media/image69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8.png" Type="http://schemas.openxmlformats.org/officeDocument/2006/relationships/image"/><Relationship Id="rId11" Target="../media/image79.png" Type="http://schemas.openxmlformats.org/officeDocument/2006/relationships/image"/><Relationship Id="rId12" Target="../media/image80.svg" Type="http://schemas.openxmlformats.org/officeDocument/2006/relationships/image"/><Relationship Id="rId2" Target="../media/image70.png" Type="http://schemas.openxmlformats.org/officeDocument/2006/relationships/image"/><Relationship Id="rId3" Target="../media/image71.svg" Type="http://schemas.openxmlformats.org/officeDocument/2006/relationships/image"/><Relationship Id="rId4" Target="../media/image72.png" Type="http://schemas.openxmlformats.org/officeDocument/2006/relationships/image"/><Relationship Id="rId5" Target="../media/image73.svg" Type="http://schemas.openxmlformats.org/officeDocument/2006/relationships/image"/><Relationship Id="rId6" Target="../media/image74.png" Type="http://schemas.openxmlformats.org/officeDocument/2006/relationships/image"/><Relationship Id="rId7" Target="../media/image75.png" Type="http://schemas.openxmlformats.org/officeDocument/2006/relationships/image"/><Relationship Id="rId8" Target="../media/image76.svg" Type="http://schemas.openxmlformats.org/officeDocument/2006/relationships/image"/><Relationship Id="rId9" Target="../media/image77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1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2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1.png" Type="http://schemas.openxmlformats.org/officeDocument/2006/relationships/image"/><Relationship Id="rId11" Target="../media/image92.svg" Type="http://schemas.openxmlformats.org/officeDocument/2006/relationships/image"/><Relationship Id="rId12" Target="../media/image93.png" Type="http://schemas.openxmlformats.org/officeDocument/2006/relationships/image"/><Relationship Id="rId13" Target="../media/image94.svg" Type="http://schemas.openxmlformats.org/officeDocument/2006/relationships/image"/><Relationship Id="rId14" Target="../media/image95.png" Type="http://schemas.openxmlformats.org/officeDocument/2006/relationships/image"/><Relationship Id="rId15" Target="../media/image96.png" Type="http://schemas.openxmlformats.org/officeDocument/2006/relationships/image"/><Relationship Id="rId16" Target="../media/image97.png" Type="http://schemas.openxmlformats.org/officeDocument/2006/relationships/image"/><Relationship Id="rId17" Target="../media/image98.png" Type="http://schemas.openxmlformats.org/officeDocument/2006/relationships/image"/><Relationship Id="rId18" Target="../media/image99.png" Type="http://schemas.openxmlformats.org/officeDocument/2006/relationships/image"/><Relationship Id="rId19" Target="../media/image100.png" Type="http://schemas.openxmlformats.org/officeDocument/2006/relationships/image"/><Relationship Id="rId2" Target="../media/image83.png" Type="http://schemas.openxmlformats.org/officeDocument/2006/relationships/image"/><Relationship Id="rId20" Target="../media/image101.png" Type="http://schemas.openxmlformats.org/officeDocument/2006/relationships/image"/><Relationship Id="rId3" Target="../media/image84.svg" Type="http://schemas.openxmlformats.org/officeDocument/2006/relationships/image"/><Relationship Id="rId4" Target="../media/image85.png" Type="http://schemas.openxmlformats.org/officeDocument/2006/relationships/image"/><Relationship Id="rId5" Target="../media/image86.svg" Type="http://schemas.openxmlformats.org/officeDocument/2006/relationships/image"/><Relationship Id="rId6" Target="../media/image87.png" Type="http://schemas.openxmlformats.org/officeDocument/2006/relationships/image"/><Relationship Id="rId7" Target="../media/image88.svg" Type="http://schemas.openxmlformats.org/officeDocument/2006/relationships/image"/><Relationship Id="rId8" Target="../media/image89.png" Type="http://schemas.openxmlformats.org/officeDocument/2006/relationships/image"/><Relationship Id="rId9" Target="../media/image90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2.png" Type="http://schemas.openxmlformats.org/officeDocument/2006/relationships/image"/><Relationship Id="rId3" Target="../media/image103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4.jpe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png" Type="http://schemas.openxmlformats.org/officeDocument/2006/relationships/image"/><Relationship Id="rId4" Target="../media/image105.jpeg" Type="http://schemas.openxmlformats.org/officeDocument/2006/relationships/image"/><Relationship Id="rId5" Target="../media/image106.png" Type="http://schemas.openxmlformats.org/officeDocument/2006/relationships/image"/><Relationship Id="rId6" Target="../media/image107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19.png" Type="http://schemas.openxmlformats.org/officeDocument/2006/relationships/image"/><Relationship Id="rId15" Target="../media/image20.svg" Type="http://schemas.openxmlformats.org/officeDocument/2006/relationships/image"/><Relationship Id="rId16" Target="../media/image21.png" Type="http://schemas.openxmlformats.org/officeDocument/2006/relationships/image"/><Relationship Id="rId17" Target="../media/image22.svg" Type="http://schemas.openxmlformats.org/officeDocument/2006/relationships/image"/><Relationship Id="rId18" Target="../media/image23.png" Type="http://schemas.openxmlformats.org/officeDocument/2006/relationships/image"/><Relationship Id="rId19" Target="../media/image24.svg" Type="http://schemas.openxmlformats.org/officeDocument/2006/relationships/image"/><Relationship Id="rId2" Target="../media/image7.png" Type="http://schemas.openxmlformats.org/officeDocument/2006/relationships/image"/><Relationship Id="rId20" Target="../media/image25.png" Type="http://schemas.openxmlformats.org/officeDocument/2006/relationships/image"/><Relationship Id="rId21" Target="../media/image26.svg" Type="http://schemas.openxmlformats.org/officeDocument/2006/relationships/image"/><Relationship Id="rId22" Target="../media/image27.png" Type="http://schemas.openxmlformats.org/officeDocument/2006/relationships/image"/><Relationship Id="rId23" Target="../media/image28.svg" Type="http://schemas.openxmlformats.org/officeDocument/2006/relationships/image"/><Relationship Id="rId24" Target="../media/image29.png" Type="http://schemas.openxmlformats.org/officeDocument/2006/relationships/image"/><Relationship Id="rId25" Target="../media/image30.svg" Type="http://schemas.openxmlformats.org/officeDocument/2006/relationships/image"/><Relationship Id="rId26" Target="../media/image31.png" Type="http://schemas.openxmlformats.org/officeDocument/2006/relationships/image"/><Relationship Id="rId27" Target="../media/image32.svg" Type="http://schemas.openxmlformats.org/officeDocument/2006/relationships/image"/><Relationship Id="rId28" Target="../media/image33.png" Type="http://schemas.openxmlformats.org/officeDocument/2006/relationships/image"/><Relationship Id="rId29" Target="../media/image34.svg" Type="http://schemas.openxmlformats.org/officeDocument/2006/relationships/image"/><Relationship Id="rId3" Target="../media/image8.svg" Type="http://schemas.openxmlformats.org/officeDocument/2006/relationships/image"/><Relationship Id="rId30" Target="../media/image35.png" Type="http://schemas.openxmlformats.org/officeDocument/2006/relationships/image"/><Relationship Id="rId31" Target="../media/image36.svg" Type="http://schemas.openxmlformats.org/officeDocument/2006/relationships/image"/><Relationship Id="rId32" Target="../media/image37.png" Type="http://schemas.openxmlformats.org/officeDocument/2006/relationships/image"/><Relationship Id="rId33" Target="../media/image38.svg" Type="http://schemas.openxmlformats.org/officeDocument/2006/relationships/image"/><Relationship Id="rId34" Target="../media/image39.png" Type="http://schemas.openxmlformats.org/officeDocument/2006/relationships/image"/><Relationship Id="rId35" Target="../media/image40.svg" Type="http://schemas.openxmlformats.org/officeDocument/2006/relationships/image"/><Relationship Id="rId36" Target="../media/image41.png" Type="http://schemas.openxmlformats.org/officeDocument/2006/relationships/image"/><Relationship Id="rId37" Target="../media/image42.svg" Type="http://schemas.openxmlformats.org/officeDocument/2006/relationships/image"/><Relationship Id="rId38" Target="../media/image43.png" Type="http://schemas.openxmlformats.org/officeDocument/2006/relationships/image"/><Relationship Id="rId39" Target="../media/image44.svg" Type="http://schemas.openxmlformats.org/officeDocument/2006/relationships/image"/><Relationship Id="rId4" Target="../media/image9.png" Type="http://schemas.openxmlformats.org/officeDocument/2006/relationships/image"/><Relationship Id="rId40" Target="../media/image45.png" Type="http://schemas.openxmlformats.org/officeDocument/2006/relationships/image"/><Relationship Id="rId41" Target="../media/image46.svg" Type="http://schemas.openxmlformats.org/officeDocument/2006/relationships/image"/><Relationship Id="rId42" Target="../media/image47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F6HZEQ_ME.mp4" Type="http://schemas.microsoft.com/office/2007/relationships/media"/><Relationship Id="rId2" Target="../media/image48.png" Type="http://schemas.openxmlformats.org/officeDocument/2006/relationships/image"/><Relationship Id="rId3" Target="../media/image49.pn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52.png" Type="http://schemas.openxmlformats.org/officeDocument/2006/relationships/image"/><Relationship Id="rId7" Target="../media/image53.png" Type="http://schemas.openxmlformats.org/officeDocument/2006/relationships/image"/><Relationship Id="rId8" Target="../media/image54.jpeg" Type="http://schemas.openxmlformats.org/officeDocument/2006/relationships/image"/><Relationship Id="rId9" Target="../media/VAF6HZEQ_ME.mp4" Type="http://schemas.openxmlformats.org/officeDocument/2006/relationships/video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jpeg" Type="http://schemas.openxmlformats.org/officeDocument/2006/relationships/image"/><Relationship Id="rId3" Target="../media/image56.png" Type="http://schemas.openxmlformats.org/officeDocument/2006/relationships/image"/><Relationship Id="rId4" Target="../media/image57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jpeg" Type="http://schemas.openxmlformats.org/officeDocument/2006/relationships/image"/><Relationship Id="rId3" Target="../media/VAF6HaZgiK8.mp4" Type="http://schemas.openxmlformats.org/officeDocument/2006/relationships/video"/><Relationship Id="rId4" Target="../media/VAF6HaZgiK8.mp4" Type="http://schemas.microsoft.com/office/2007/relationships/media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2" Target="../media/image48.png" Type="http://schemas.openxmlformats.org/officeDocument/2006/relationships/image"/><Relationship Id="rId3" Target="../media/image49.pn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52.png" Type="http://schemas.openxmlformats.org/officeDocument/2006/relationships/image"/><Relationship Id="rId7" Target="../media/image53.png" Type="http://schemas.openxmlformats.org/officeDocument/2006/relationships/image"/><Relationship Id="rId8" Target="../media/image60.png" Type="http://schemas.openxmlformats.org/officeDocument/2006/relationships/image"/><Relationship Id="rId9" Target="../media/image6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pn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52.png" Type="http://schemas.openxmlformats.org/officeDocument/2006/relationships/image"/><Relationship Id="rId7" Target="../media/image53.png" Type="http://schemas.openxmlformats.org/officeDocument/2006/relationships/image"/><Relationship Id="rId8" Target="../media/image6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3799" y="1028700"/>
            <a:ext cx="15322515" cy="1905526"/>
          </a:xfrm>
          <a:custGeom>
            <a:avLst/>
            <a:gdLst/>
            <a:ahLst/>
            <a:cxnLst/>
            <a:rect r="r" b="b" t="t" l="l"/>
            <a:pathLst>
              <a:path h="1905526" w="15322515">
                <a:moveTo>
                  <a:pt x="0" y="0"/>
                </a:moveTo>
                <a:lnTo>
                  <a:pt x="15322515" y="0"/>
                </a:lnTo>
                <a:lnTo>
                  <a:pt x="15322515" y="1905526"/>
                </a:lnTo>
                <a:lnTo>
                  <a:pt x="0" y="19055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98680" y="0"/>
            <a:ext cx="9089320" cy="11430000"/>
          </a:xfrm>
          <a:custGeom>
            <a:avLst/>
            <a:gdLst/>
            <a:ahLst/>
            <a:cxnLst/>
            <a:rect r="r" b="b" t="t" l="l"/>
            <a:pathLst>
              <a:path h="11430000" w="9089320">
                <a:moveTo>
                  <a:pt x="0" y="0"/>
                </a:moveTo>
                <a:lnTo>
                  <a:pt x="9089320" y="0"/>
                </a:lnTo>
                <a:lnTo>
                  <a:pt x="9089320" y="11430000"/>
                </a:lnTo>
                <a:lnTo>
                  <a:pt x="0" y="11430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2000"/>
            </a:blip>
            <a:stretch>
              <a:fillRect l="-76699" t="0" r="-24503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42033" y="3751165"/>
            <a:ext cx="7448711" cy="594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1"/>
              </a:lnSpc>
            </a:pPr>
            <a:r>
              <a:rPr lang="en-US" sz="4038">
                <a:solidFill>
                  <a:srgbClr val="000000"/>
                </a:solidFill>
                <a:latin typeface="Helios Extended Bold"/>
              </a:rPr>
              <a:t>By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480267" y="4610477"/>
            <a:ext cx="8372242" cy="3802305"/>
            <a:chOff x="0" y="0"/>
            <a:chExt cx="11162989" cy="506973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356043" y="0"/>
              <a:ext cx="3806946" cy="3806946"/>
            </a:xfrm>
            <a:custGeom>
              <a:avLst/>
              <a:gdLst/>
              <a:ahLst/>
              <a:cxnLst/>
              <a:rect r="r" b="b" t="t" l="l"/>
              <a:pathLst>
                <a:path h="3806946" w="3806946">
                  <a:moveTo>
                    <a:pt x="0" y="0"/>
                  </a:moveTo>
                  <a:lnTo>
                    <a:pt x="3806946" y="0"/>
                  </a:lnTo>
                  <a:lnTo>
                    <a:pt x="3806946" y="3806946"/>
                  </a:lnTo>
                  <a:lnTo>
                    <a:pt x="0" y="3806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1614668"/>
              <a:ext cx="11162989" cy="34550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805"/>
                </a:lnSpc>
              </a:pPr>
            </a:p>
            <a:p>
              <a:pPr algn="ctr">
                <a:lnSpc>
                  <a:spcPts val="9805"/>
                </a:lnSpc>
              </a:pPr>
              <a:r>
                <a:rPr lang="en-US" sz="9079">
                  <a:solidFill>
                    <a:srgbClr val="000000"/>
                  </a:solidFill>
                  <a:latin typeface="Helios Extended Bold"/>
                </a:rPr>
                <a:t> WARRIORS 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989973"/>
              <a:ext cx="9784026" cy="23331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761"/>
                </a:lnSpc>
              </a:pPr>
              <a:r>
                <a:rPr lang="en-US" sz="11816">
                  <a:solidFill>
                    <a:srgbClr val="000000"/>
                  </a:solidFill>
                  <a:latin typeface="Helios Extended Bold"/>
                </a:rPr>
                <a:t>TECH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33236" y="64293"/>
            <a:ext cx="12873038" cy="10158412"/>
          </a:xfrm>
          <a:custGeom>
            <a:avLst/>
            <a:gdLst/>
            <a:ahLst/>
            <a:cxnLst/>
            <a:rect r="r" b="b" t="t" l="l"/>
            <a:pathLst>
              <a:path h="10158412" w="12873038">
                <a:moveTo>
                  <a:pt x="0" y="0"/>
                </a:moveTo>
                <a:lnTo>
                  <a:pt x="12873038" y="0"/>
                </a:lnTo>
                <a:lnTo>
                  <a:pt x="12873038" y="10158413"/>
                </a:lnTo>
                <a:lnTo>
                  <a:pt x="0" y="10158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5033236" cy="10393511"/>
            <a:chOff x="0" y="0"/>
            <a:chExt cx="6710982" cy="138580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710959" cy="13857988"/>
            </a:xfrm>
            <a:custGeom>
              <a:avLst/>
              <a:gdLst/>
              <a:ahLst/>
              <a:cxnLst/>
              <a:rect r="r" b="b" t="t" l="l"/>
              <a:pathLst>
                <a:path h="13857988" w="6710959">
                  <a:moveTo>
                    <a:pt x="0" y="90930"/>
                  </a:moveTo>
                  <a:cubicBezTo>
                    <a:pt x="0" y="40679"/>
                    <a:pt x="40679" y="0"/>
                    <a:pt x="90930" y="0"/>
                  </a:cubicBezTo>
                  <a:lnTo>
                    <a:pt x="6620028" y="0"/>
                  </a:lnTo>
                  <a:cubicBezTo>
                    <a:pt x="6670280" y="0"/>
                    <a:pt x="6710959" y="40679"/>
                    <a:pt x="6710959" y="90930"/>
                  </a:cubicBezTo>
                  <a:lnTo>
                    <a:pt x="6710959" y="13767059"/>
                  </a:lnTo>
                  <a:cubicBezTo>
                    <a:pt x="6710959" y="13817309"/>
                    <a:pt x="6670280" y="13857988"/>
                    <a:pt x="6620028" y="13857988"/>
                  </a:cubicBezTo>
                  <a:lnTo>
                    <a:pt x="90930" y="13857988"/>
                  </a:lnTo>
                  <a:cubicBezTo>
                    <a:pt x="40679" y="13857988"/>
                    <a:pt x="0" y="13817309"/>
                    <a:pt x="0" y="13767059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6710982" cy="13905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240"/>
                </a:lnSpc>
              </a:pPr>
              <a:r>
                <a:rPr lang="en-US" sz="5200">
                  <a:solidFill>
                    <a:srgbClr val="FFFFFF"/>
                  </a:solidFill>
                  <a:latin typeface="Helios Extended"/>
                </a:rPr>
                <a:t>System Architecture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30968" y="1098475"/>
            <a:ext cx="13725033" cy="8196561"/>
          </a:xfrm>
          <a:custGeom>
            <a:avLst/>
            <a:gdLst/>
            <a:ahLst/>
            <a:cxnLst/>
            <a:rect r="r" b="b" t="t" l="l"/>
            <a:pathLst>
              <a:path h="8196561" w="13725033">
                <a:moveTo>
                  <a:pt x="0" y="0"/>
                </a:moveTo>
                <a:lnTo>
                  <a:pt x="13725033" y="0"/>
                </a:lnTo>
                <a:lnTo>
                  <a:pt x="13725033" y="8196561"/>
                </a:lnTo>
                <a:lnTo>
                  <a:pt x="0" y="81965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5033236" cy="10393511"/>
            <a:chOff x="0" y="0"/>
            <a:chExt cx="6710982" cy="138580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710959" cy="13857988"/>
            </a:xfrm>
            <a:custGeom>
              <a:avLst/>
              <a:gdLst/>
              <a:ahLst/>
              <a:cxnLst/>
              <a:rect r="r" b="b" t="t" l="l"/>
              <a:pathLst>
                <a:path h="13857988" w="6710959">
                  <a:moveTo>
                    <a:pt x="0" y="90930"/>
                  </a:moveTo>
                  <a:cubicBezTo>
                    <a:pt x="0" y="40679"/>
                    <a:pt x="40679" y="0"/>
                    <a:pt x="90930" y="0"/>
                  </a:cubicBezTo>
                  <a:lnTo>
                    <a:pt x="6620028" y="0"/>
                  </a:lnTo>
                  <a:cubicBezTo>
                    <a:pt x="6670280" y="0"/>
                    <a:pt x="6710959" y="40679"/>
                    <a:pt x="6710959" y="90930"/>
                  </a:cubicBezTo>
                  <a:lnTo>
                    <a:pt x="6710959" y="13767059"/>
                  </a:lnTo>
                  <a:cubicBezTo>
                    <a:pt x="6710959" y="13817309"/>
                    <a:pt x="6670280" y="13857988"/>
                    <a:pt x="6620028" y="13857988"/>
                  </a:cubicBezTo>
                  <a:lnTo>
                    <a:pt x="90930" y="13857988"/>
                  </a:lnTo>
                  <a:cubicBezTo>
                    <a:pt x="40679" y="13857988"/>
                    <a:pt x="0" y="13817309"/>
                    <a:pt x="0" y="13767059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6710982" cy="13905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240"/>
                </a:lnSpc>
              </a:pPr>
              <a:r>
                <a:rPr lang="en-US" sz="5200">
                  <a:solidFill>
                    <a:srgbClr val="FFFFFF"/>
                  </a:solidFill>
                  <a:latin typeface="Helios Extended"/>
                </a:rPr>
                <a:t>DATA-SET</a:t>
              </a:r>
            </a:p>
            <a:p>
              <a:pPr algn="ctr">
                <a:lnSpc>
                  <a:spcPts val="5880"/>
                </a:lnSpc>
              </a:pPr>
              <a:r>
                <a:rPr lang="en-US" sz="4900">
                  <a:solidFill>
                    <a:srgbClr val="FFFFFF"/>
                  </a:solidFill>
                  <a:latin typeface="Helios Extended"/>
                </a:rPr>
                <a:t>EXPLORATION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354550" y="9353550"/>
            <a:ext cx="609600" cy="609600"/>
          </a:xfrm>
          <a:custGeom>
            <a:avLst/>
            <a:gdLst/>
            <a:ahLst/>
            <a:cxnLst/>
            <a:rect r="r" b="b" t="t" l="l"/>
            <a:pathLst>
              <a:path h="609600" w="609600">
                <a:moveTo>
                  <a:pt x="0" y="0"/>
                </a:moveTo>
                <a:lnTo>
                  <a:pt x="609600" y="0"/>
                </a:lnTo>
                <a:lnTo>
                  <a:pt x="6096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77752" y="383051"/>
            <a:ext cx="7410248" cy="9846690"/>
          </a:xfrm>
          <a:custGeom>
            <a:avLst/>
            <a:gdLst/>
            <a:ahLst/>
            <a:cxnLst/>
            <a:rect r="r" b="b" t="t" l="l"/>
            <a:pathLst>
              <a:path h="9846690" w="7410248">
                <a:moveTo>
                  <a:pt x="0" y="0"/>
                </a:moveTo>
                <a:lnTo>
                  <a:pt x="7410248" y="0"/>
                </a:lnTo>
                <a:lnTo>
                  <a:pt x="7410248" y="9846689"/>
                </a:lnTo>
                <a:lnTo>
                  <a:pt x="0" y="98466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783" t="0" r="-28783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153358" y="454715"/>
            <a:ext cx="5604273" cy="9377571"/>
            <a:chOff x="0" y="0"/>
            <a:chExt cx="7472364" cy="125034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113520"/>
              <a:ext cx="2860491" cy="12274809"/>
            </a:xfrm>
            <a:custGeom>
              <a:avLst/>
              <a:gdLst/>
              <a:ahLst/>
              <a:cxnLst/>
              <a:rect r="r" b="b" t="t" l="l"/>
              <a:pathLst>
                <a:path h="12274809" w="2860491">
                  <a:moveTo>
                    <a:pt x="0" y="0"/>
                  </a:moveTo>
                  <a:lnTo>
                    <a:pt x="2860491" y="0"/>
                  </a:lnTo>
                  <a:lnTo>
                    <a:pt x="2860491" y="12274809"/>
                  </a:lnTo>
                  <a:lnTo>
                    <a:pt x="0" y="12274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6" id="6"/>
            <p:cNvGrpSpPr/>
            <p:nvPr/>
          </p:nvGrpSpPr>
          <p:grpSpPr>
            <a:xfrm rot="-5400000">
              <a:off x="-2765381" y="6180538"/>
              <a:ext cx="12503428" cy="142353"/>
              <a:chOff x="0" y="0"/>
              <a:chExt cx="12503428" cy="14235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2503404" cy="142367"/>
              </a:xfrm>
              <a:custGeom>
                <a:avLst/>
                <a:gdLst/>
                <a:ahLst/>
                <a:cxnLst/>
                <a:rect r="r" b="b" t="t" l="l"/>
                <a:pathLst>
                  <a:path h="142367" w="12503404">
                    <a:moveTo>
                      <a:pt x="0" y="23749"/>
                    </a:moveTo>
                    <a:cubicBezTo>
                      <a:pt x="0" y="10668"/>
                      <a:pt x="10668" y="0"/>
                      <a:pt x="23749" y="0"/>
                    </a:cubicBezTo>
                    <a:lnTo>
                      <a:pt x="12479655" y="0"/>
                    </a:lnTo>
                    <a:cubicBezTo>
                      <a:pt x="12492737" y="0"/>
                      <a:pt x="12503404" y="10668"/>
                      <a:pt x="12503404" y="23749"/>
                    </a:cubicBezTo>
                    <a:lnTo>
                      <a:pt x="12503404" y="118618"/>
                    </a:lnTo>
                    <a:cubicBezTo>
                      <a:pt x="12503404" y="131699"/>
                      <a:pt x="12492737" y="142367"/>
                      <a:pt x="12479655" y="142367"/>
                    </a:cubicBezTo>
                    <a:lnTo>
                      <a:pt x="23749" y="142367"/>
                    </a:lnTo>
                    <a:cubicBezTo>
                      <a:pt x="10668" y="142367"/>
                      <a:pt x="0" y="131699"/>
                      <a:pt x="0" y="118618"/>
                    </a:cubicBezTo>
                    <a:close/>
                  </a:path>
                </a:pathLst>
              </a:custGeom>
              <a:solidFill>
                <a:srgbClr val="CBD1DD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-5400000">
              <a:off x="3299494" y="10779545"/>
              <a:ext cx="373678" cy="373678"/>
              <a:chOff x="0" y="0"/>
              <a:chExt cx="373678" cy="373678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373634" cy="373634"/>
              </a:xfrm>
              <a:custGeom>
                <a:avLst/>
                <a:gdLst/>
                <a:ahLst/>
                <a:cxnLst/>
                <a:rect r="r" b="b" t="t" l="l"/>
                <a:pathLst>
                  <a:path h="373634" w="373634">
                    <a:moveTo>
                      <a:pt x="0" y="186817"/>
                    </a:moveTo>
                    <a:cubicBezTo>
                      <a:pt x="0" y="83693"/>
                      <a:pt x="83693" y="0"/>
                      <a:pt x="186817" y="0"/>
                    </a:cubicBezTo>
                    <a:cubicBezTo>
                      <a:pt x="289941" y="0"/>
                      <a:pt x="373634" y="83693"/>
                      <a:pt x="373634" y="186817"/>
                    </a:cubicBezTo>
                    <a:cubicBezTo>
                      <a:pt x="373634" y="289941"/>
                      <a:pt x="290068" y="373634"/>
                      <a:pt x="186817" y="373634"/>
                    </a:cubicBezTo>
                    <a:cubicBezTo>
                      <a:pt x="83566" y="373634"/>
                      <a:pt x="0" y="290068"/>
                      <a:pt x="0" y="186817"/>
                    </a:cubicBezTo>
                    <a:close/>
                  </a:path>
                </a:pathLst>
              </a:custGeom>
              <a:solidFill>
                <a:srgbClr val="CBD1DD">
                  <a:alpha val="84706"/>
                </a:srgbClr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-5400000">
              <a:off x="3299494" y="8424627"/>
              <a:ext cx="373678" cy="373678"/>
              <a:chOff x="0" y="0"/>
              <a:chExt cx="373678" cy="373678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373634" cy="373634"/>
              </a:xfrm>
              <a:custGeom>
                <a:avLst/>
                <a:gdLst/>
                <a:ahLst/>
                <a:cxnLst/>
                <a:rect r="r" b="b" t="t" l="l"/>
                <a:pathLst>
                  <a:path h="373634" w="373634">
                    <a:moveTo>
                      <a:pt x="0" y="186817"/>
                    </a:moveTo>
                    <a:cubicBezTo>
                      <a:pt x="0" y="83693"/>
                      <a:pt x="83693" y="0"/>
                      <a:pt x="186817" y="0"/>
                    </a:cubicBezTo>
                    <a:cubicBezTo>
                      <a:pt x="289941" y="0"/>
                      <a:pt x="373634" y="83693"/>
                      <a:pt x="373634" y="186817"/>
                    </a:cubicBezTo>
                    <a:cubicBezTo>
                      <a:pt x="373634" y="289941"/>
                      <a:pt x="290068" y="373634"/>
                      <a:pt x="186817" y="373634"/>
                    </a:cubicBezTo>
                    <a:cubicBezTo>
                      <a:pt x="83566" y="373634"/>
                      <a:pt x="0" y="290068"/>
                      <a:pt x="0" y="186817"/>
                    </a:cubicBezTo>
                    <a:close/>
                  </a:path>
                </a:pathLst>
              </a:custGeom>
              <a:solidFill>
                <a:srgbClr val="CBD1DD">
                  <a:alpha val="84706"/>
                </a:srgbClr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-5400000">
              <a:off x="3299494" y="6071285"/>
              <a:ext cx="373678" cy="373678"/>
              <a:chOff x="0" y="0"/>
              <a:chExt cx="373678" cy="37367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373634" cy="373634"/>
              </a:xfrm>
              <a:custGeom>
                <a:avLst/>
                <a:gdLst/>
                <a:ahLst/>
                <a:cxnLst/>
                <a:rect r="r" b="b" t="t" l="l"/>
                <a:pathLst>
                  <a:path h="373634" w="373634">
                    <a:moveTo>
                      <a:pt x="0" y="186817"/>
                    </a:moveTo>
                    <a:cubicBezTo>
                      <a:pt x="0" y="83693"/>
                      <a:pt x="83693" y="0"/>
                      <a:pt x="186817" y="0"/>
                    </a:cubicBezTo>
                    <a:cubicBezTo>
                      <a:pt x="289941" y="0"/>
                      <a:pt x="373634" y="83693"/>
                      <a:pt x="373634" y="186817"/>
                    </a:cubicBezTo>
                    <a:cubicBezTo>
                      <a:pt x="373634" y="289941"/>
                      <a:pt x="290068" y="373634"/>
                      <a:pt x="186817" y="373634"/>
                    </a:cubicBezTo>
                    <a:cubicBezTo>
                      <a:pt x="83566" y="373634"/>
                      <a:pt x="0" y="290068"/>
                      <a:pt x="0" y="186817"/>
                    </a:cubicBezTo>
                    <a:close/>
                  </a:path>
                </a:pathLst>
              </a:custGeom>
              <a:solidFill>
                <a:srgbClr val="CBD1DD">
                  <a:alpha val="84706"/>
                </a:srgbClr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-5400000">
              <a:off x="3299494" y="3703545"/>
              <a:ext cx="373678" cy="373678"/>
              <a:chOff x="0" y="0"/>
              <a:chExt cx="373678" cy="373678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373634" cy="373634"/>
              </a:xfrm>
              <a:custGeom>
                <a:avLst/>
                <a:gdLst/>
                <a:ahLst/>
                <a:cxnLst/>
                <a:rect r="r" b="b" t="t" l="l"/>
                <a:pathLst>
                  <a:path h="373634" w="373634">
                    <a:moveTo>
                      <a:pt x="0" y="186817"/>
                    </a:moveTo>
                    <a:cubicBezTo>
                      <a:pt x="0" y="83693"/>
                      <a:pt x="83693" y="0"/>
                      <a:pt x="186817" y="0"/>
                    </a:cubicBezTo>
                    <a:cubicBezTo>
                      <a:pt x="289941" y="0"/>
                      <a:pt x="373634" y="83693"/>
                      <a:pt x="373634" y="186817"/>
                    </a:cubicBezTo>
                    <a:cubicBezTo>
                      <a:pt x="373634" y="289941"/>
                      <a:pt x="290068" y="373634"/>
                      <a:pt x="186817" y="373634"/>
                    </a:cubicBezTo>
                    <a:cubicBezTo>
                      <a:pt x="83566" y="373634"/>
                      <a:pt x="0" y="290068"/>
                      <a:pt x="0" y="186817"/>
                    </a:cubicBezTo>
                    <a:close/>
                  </a:path>
                </a:pathLst>
              </a:custGeom>
              <a:solidFill>
                <a:srgbClr val="CBD1DD">
                  <a:alpha val="84706"/>
                </a:srgbClr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-5400000">
              <a:off x="3300190" y="1356927"/>
              <a:ext cx="373678" cy="373678"/>
              <a:chOff x="0" y="0"/>
              <a:chExt cx="373678" cy="37367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373634" cy="373634"/>
              </a:xfrm>
              <a:custGeom>
                <a:avLst/>
                <a:gdLst/>
                <a:ahLst/>
                <a:cxnLst/>
                <a:rect r="r" b="b" t="t" l="l"/>
                <a:pathLst>
                  <a:path h="373634" w="373634">
                    <a:moveTo>
                      <a:pt x="0" y="186817"/>
                    </a:moveTo>
                    <a:cubicBezTo>
                      <a:pt x="0" y="83693"/>
                      <a:pt x="83693" y="0"/>
                      <a:pt x="186817" y="0"/>
                    </a:cubicBezTo>
                    <a:cubicBezTo>
                      <a:pt x="289941" y="0"/>
                      <a:pt x="373634" y="83693"/>
                      <a:pt x="373634" y="186817"/>
                    </a:cubicBezTo>
                    <a:cubicBezTo>
                      <a:pt x="373634" y="289941"/>
                      <a:pt x="290068" y="373634"/>
                      <a:pt x="186817" y="373634"/>
                    </a:cubicBezTo>
                    <a:cubicBezTo>
                      <a:pt x="83566" y="373634"/>
                      <a:pt x="0" y="290068"/>
                      <a:pt x="0" y="186817"/>
                    </a:cubicBezTo>
                    <a:close/>
                  </a:path>
                </a:pathLst>
              </a:custGeom>
              <a:solidFill>
                <a:srgbClr val="CBD1DD">
                  <a:alpha val="84706"/>
                </a:srgbClr>
              </a:solidFill>
            </p:spPr>
          </p:sp>
        </p:grpSp>
        <p:sp>
          <p:nvSpPr>
            <p:cNvPr name="AutoShape 18" id="18"/>
            <p:cNvSpPr/>
            <p:nvPr/>
          </p:nvSpPr>
          <p:spPr>
            <a:xfrm rot="5182836">
              <a:off x="2838683" y="10953684"/>
              <a:ext cx="669448" cy="0"/>
            </a:xfrm>
            <a:prstGeom prst="line">
              <a:avLst/>
            </a:prstGeom>
            <a:ln cap="rnd" w="38100">
              <a:solidFill>
                <a:srgbClr val="EF5024"/>
              </a:solidFill>
              <a:prstDash val="solid"/>
              <a:headEnd type="none" len="sm" w="sm"/>
              <a:tailEnd type="oval" len="lg" w="lg"/>
            </a:ln>
          </p:spPr>
        </p:sp>
        <p:sp>
          <p:nvSpPr>
            <p:cNvPr name="AutoShape 19" id="19"/>
            <p:cNvSpPr/>
            <p:nvPr/>
          </p:nvSpPr>
          <p:spPr>
            <a:xfrm rot="5273300">
              <a:off x="2360913" y="8600342"/>
              <a:ext cx="1146940" cy="0"/>
            </a:xfrm>
            <a:prstGeom prst="line">
              <a:avLst/>
            </a:prstGeom>
            <a:ln cap="rnd" w="38100">
              <a:solidFill>
                <a:srgbClr val="BE524F"/>
              </a:solidFill>
              <a:prstDash val="solid"/>
              <a:headEnd type="none" len="sm" w="sm"/>
              <a:tailEnd type="oval" len="lg" w="lg"/>
            </a:ln>
          </p:spPr>
        </p:sp>
        <p:sp>
          <p:nvSpPr>
            <p:cNvPr name="AutoShape 20" id="20"/>
            <p:cNvSpPr/>
            <p:nvPr/>
          </p:nvSpPr>
          <p:spPr>
            <a:xfrm rot="5275837">
              <a:off x="2337486" y="3877684"/>
              <a:ext cx="1170359" cy="0"/>
            </a:xfrm>
            <a:prstGeom prst="line">
              <a:avLst/>
            </a:prstGeom>
            <a:ln cap="rnd" w="38100">
              <a:solidFill>
                <a:srgbClr val="3E7AAC"/>
              </a:solidFill>
              <a:prstDash val="solid"/>
              <a:headEnd type="none" len="sm" w="sm"/>
              <a:tailEnd type="oval" len="lg" w="lg"/>
            </a:ln>
          </p:spPr>
        </p:sp>
        <p:sp>
          <p:nvSpPr>
            <p:cNvPr name="AutoShape 21" id="21"/>
            <p:cNvSpPr/>
            <p:nvPr/>
          </p:nvSpPr>
          <p:spPr>
            <a:xfrm rot="5182827">
              <a:off x="2838693" y="6238225"/>
              <a:ext cx="669438" cy="0"/>
            </a:xfrm>
            <a:prstGeom prst="line">
              <a:avLst/>
            </a:prstGeom>
            <a:ln cap="rnd" w="38100">
              <a:solidFill>
                <a:srgbClr val="9A187A"/>
              </a:solidFill>
              <a:prstDash val="solid"/>
              <a:headEnd type="none" len="sm" w="sm"/>
              <a:tailEnd type="oval" len="lg" w="lg"/>
            </a:ln>
          </p:spPr>
        </p:sp>
        <p:sp>
          <p:nvSpPr>
            <p:cNvPr name="AutoShape 22" id="22"/>
            <p:cNvSpPr/>
            <p:nvPr/>
          </p:nvSpPr>
          <p:spPr>
            <a:xfrm rot="5182832">
              <a:off x="2838693" y="1531066"/>
              <a:ext cx="669438" cy="0"/>
            </a:xfrm>
            <a:prstGeom prst="line">
              <a:avLst/>
            </a:prstGeom>
            <a:ln cap="rnd" w="38100">
              <a:solidFill>
                <a:srgbClr val="48A180"/>
              </a:solidFill>
              <a:prstDash val="solid"/>
              <a:headEnd type="none" len="sm" w="sm"/>
              <a:tailEnd type="oval" len="lg" w="lg"/>
            </a:ln>
          </p:spPr>
        </p:sp>
        <p:grpSp>
          <p:nvGrpSpPr>
            <p:cNvPr name="Group 23" id="23"/>
            <p:cNvGrpSpPr/>
            <p:nvPr/>
          </p:nvGrpSpPr>
          <p:grpSpPr>
            <a:xfrm rot="-5400000">
              <a:off x="486163" y="10038571"/>
              <a:ext cx="1888156" cy="1871603"/>
              <a:chOff x="0" y="0"/>
              <a:chExt cx="1888156" cy="1871603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12700" y="12700"/>
                <a:ext cx="1874012" cy="1857502"/>
              </a:xfrm>
              <a:custGeom>
                <a:avLst/>
                <a:gdLst/>
                <a:ahLst/>
                <a:cxnLst/>
                <a:rect r="r" b="b" t="t" l="l"/>
                <a:pathLst>
                  <a:path h="1857502" w="1874012">
                    <a:moveTo>
                      <a:pt x="0" y="928751"/>
                    </a:moveTo>
                    <a:cubicBezTo>
                      <a:pt x="0" y="415798"/>
                      <a:pt x="419481" y="0"/>
                      <a:pt x="937006" y="0"/>
                    </a:cubicBezTo>
                    <a:cubicBezTo>
                      <a:pt x="1454531" y="0"/>
                      <a:pt x="1874012" y="415798"/>
                      <a:pt x="1874012" y="928751"/>
                    </a:cubicBezTo>
                    <a:cubicBezTo>
                      <a:pt x="1874012" y="1441704"/>
                      <a:pt x="1454531" y="1857502"/>
                      <a:pt x="937006" y="1857502"/>
                    </a:cubicBezTo>
                    <a:cubicBezTo>
                      <a:pt x="419481" y="1857502"/>
                      <a:pt x="0" y="1441704"/>
                      <a:pt x="0" y="928751"/>
                    </a:cubicBezTo>
                    <a:close/>
                  </a:path>
                </a:pathLst>
              </a:custGeom>
              <a:gradFill rotWithShape="true">
                <a:gsLst>
                  <a:gs pos="36000">
                    <a:srgbClr val="DAD9DA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2700000"/>
              </a:gradFill>
            </p:spPr>
          </p:sp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899412" cy="1882902"/>
              </a:xfrm>
              <a:custGeom>
                <a:avLst/>
                <a:gdLst/>
                <a:ahLst/>
                <a:cxnLst/>
                <a:rect r="r" b="b" t="t" l="l"/>
                <a:pathLst>
                  <a:path h="1882902" w="1899412">
                    <a:moveTo>
                      <a:pt x="0" y="941451"/>
                    </a:moveTo>
                    <a:cubicBezTo>
                      <a:pt x="0" y="421386"/>
                      <a:pt x="425323" y="0"/>
                      <a:pt x="949706" y="0"/>
                    </a:cubicBezTo>
                    <a:lnTo>
                      <a:pt x="949706" y="12700"/>
                    </a:lnTo>
                    <a:lnTo>
                      <a:pt x="949706" y="0"/>
                    </a:lnTo>
                    <a:cubicBezTo>
                      <a:pt x="1474089" y="0"/>
                      <a:pt x="1899412" y="421386"/>
                      <a:pt x="1899412" y="941451"/>
                    </a:cubicBezTo>
                    <a:cubicBezTo>
                      <a:pt x="1899412" y="1461516"/>
                      <a:pt x="1474089" y="1882902"/>
                      <a:pt x="949706" y="1882902"/>
                    </a:cubicBezTo>
                    <a:lnTo>
                      <a:pt x="949706" y="1870202"/>
                    </a:lnTo>
                    <a:lnTo>
                      <a:pt x="949706" y="1882902"/>
                    </a:lnTo>
                    <a:cubicBezTo>
                      <a:pt x="425323" y="1882902"/>
                      <a:pt x="0" y="1461516"/>
                      <a:pt x="0" y="941451"/>
                    </a:cubicBezTo>
                    <a:lnTo>
                      <a:pt x="12700" y="941451"/>
                    </a:lnTo>
                    <a:lnTo>
                      <a:pt x="23368" y="948309"/>
                    </a:lnTo>
                    <a:cubicBezTo>
                      <a:pt x="20320" y="953008"/>
                      <a:pt x="14478" y="955294"/>
                      <a:pt x="9144" y="953643"/>
                    </a:cubicBezTo>
                    <a:cubicBezTo>
                      <a:pt x="3810" y="951992"/>
                      <a:pt x="0" y="947039"/>
                      <a:pt x="0" y="941451"/>
                    </a:cubicBezTo>
                    <a:moveTo>
                      <a:pt x="25400" y="941451"/>
                    </a:moveTo>
                    <a:lnTo>
                      <a:pt x="12700" y="941451"/>
                    </a:lnTo>
                    <a:lnTo>
                      <a:pt x="2032" y="934593"/>
                    </a:lnTo>
                    <a:cubicBezTo>
                      <a:pt x="5080" y="929894"/>
                      <a:pt x="10922" y="927608"/>
                      <a:pt x="16256" y="929259"/>
                    </a:cubicBezTo>
                    <a:cubicBezTo>
                      <a:pt x="21590" y="930910"/>
                      <a:pt x="25400" y="935863"/>
                      <a:pt x="25400" y="941451"/>
                    </a:cubicBezTo>
                    <a:cubicBezTo>
                      <a:pt x="25400" y="1447292"/>
                      <a:pt x="439166" y="1857502"/>
                      <a:pt x="949706" y="1857502"/>
                    </a:cubicBezTo>
                    <a:cubicBezTo>
                      <a:pt x="1460246" y="1857502"/>
                      <a:pt x="1874012" y="1447292"/>
                      <a:pt x="1874012" y="941451"/>
                    </a:cubicBezTo>
                    <a:lnTo>
                      <a:pt x="1886712" y="941451"/>
                    </a:lnTo>
                    <a:lnTo>
                      <a:pt x="1874012" y="941451"/>
                    </a:lnTo>
                    <a:cubicBezTo>
                      <a:pt x="1874012" y="435610"/>
                      <a:pt x="1460373" y="25400"/>
                      <a:pt x="949706" y="25400"/>
                    </a:cubicBezTo>
                    <a:lnTo>
                      <a:pt x="949706" y="12700"/>
                    </a:lnTo>
                    <a:lnTo>
                      <a:pt x="949706" y="25400"/>
                    </a:lnTo>
                    <a:cubicBezTo>
                      <a:pt x="439166" y="25400"/>
                      <a:pt x="25400" y="435610"/>
                      <a:pt x="25400" y="941451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6" id="26"/>
            <p:cNvGrpSpPr/>
            <p:nvPr/>
          </p:nvGrpSpPr>
          <p:grpSpPr>
            <a:xfrm rot="-5400000">
              <a:off x="486163" y="7677241"/>
              <a:ext cx="1888156" cy="1871603"/>
              <a:chOff x="0" y="0"/>
              <a:chExt cx="1888156" cy="1871603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12700" y="12700"/>
                <a:ext cx="1874012" cy="1857502"/>
              </a:xfrm>
              <a:custGeom>
                <a:avLst/>
                <a:gdLst/>
                <a:ahLst/>
                <a:cxnLst/>
                <a:rect r="r" b="b" t="t" l="l"/>
                <a:pathLst>
                  <a:path h="1857502" w="1874012">
                    <a:moveTo>
                      <a:pt x="0" y="928751"/>
                    </a:moveTo>
                    <a:cubicBezTo>
                      <a:pt x="0" y="415798"/>
                      <a:pt x="419481" y="0"/>
                      <a:pt x="937006" y="0"/>
                    </a:cubicBezTo>
                    <a:cubicBezTo>
                      <a:pt x="1454531" y="0"/>
                      <a:pt x="1874012" y="415798"/>
                      <a:pt x="1874012" y="928751"/>
                    </a:cubicBezTo>
                    <a:cubicBezTo>
                      <a:pt x="1874012" y="1441704"/>
                      <a:pt x="1454531" y="1857502"/>
                      <a:pt x="937006" y="1857502"/>
                    </a:cubicBezTo>
                    <a:cubicBezTo>
                      <a:pt x="419481" y="1857502"/>
                      <a:pt x="0" y="1441704"/>
                      <a:pt x="0" y="928751"/>
                    </a:cubicBezTo>
                    <a:close/>
                  </a:path>
                </a:pathLst>
              </a:custGeom>
              <a:gradFill rotWithShape="true">
                <a:gsLst>
                  <a:gs pos="36000">
                    <a:srgbClr val="DAD9DA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2700000"/>
              </a:gradFill>
            </p:spPr>
          </p:sp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899412" cy="1882902"/>
              </a:xfrm>
              <a:custGeom>
                <a:avLst/>
                <a:gdLst/>
                <a:ahLst/>
                <a:cxnLst/>
                <a:rect r="r" b="b" t="t" l="l"/>
                <a:pathLst>
                  <a:path h="1882902" w="1899412">
                    <a:moveTo>
                      <a:pt x="0" y="941451"/>
                    </a:moveTo>
                    <a:cubicBezTo>
                      <a:pt x="0" y="421386"/>
                      <a:pt x="425323" y="0"/>
                      <a:pt x="949706" y="0"/>
                    </a:cubicBezTo>
                    <a:lnTo>
                      <a:pt x="949706" y="12700"/>
                    </a:lnTo>
                    <a:lnTo>
                      <a:pt x="949706" y="0"/>
                    </a:lnTo>
                    <a:cubicBezTo>
                      <a:pt x="1474089" y="0"/>
                      <a:pt x="1899412" y="421386"/>
                      <a:pt x="1899412" y="941451"/>
                    </a:cubicBezTo>
                    <a:cubicBezTo>
                      <a:pt x="1899412" y="1461516"/>
                      <a:pt x="1474089" y="1882902"/>
                      <a:pt x="949706" y="1882902"/>
                    </a:cubicBezTo>
                    <a:lnTo>
                      <a:pt x="949706" y="1870202"/>
                    </a:lnTo>
                    <a:lnTo>
                      <a:pt x="949706" y="1882902"/>
                    </a:lnTo>
                    <a:cubicBezTo>
                      <a:pt x="425323" y="1882902"/>
                      <a:pt x="0" y="1461516"/>
                      <a:pt x="0" y="941451"/>
                    </a:cubicBezTo>
                    <a:lnTo>
                      <a:pt x="12700" y="941451"/>
                    </a:lnTo>
                    <a:lnTo>
                      <a:pt x="23368" y="948309"/>
                    </a:lnTo>
                    <a:cubicBezTo>
                      <a:pt x="20320" y="953008"/>
                      <a:pt x="14478" y="955294"/>
                      <a:pt x="9144" y="953643"/>
                    </a:cubicBezTo>
                    <a:cubicBezTo>
                      <a:pt x="3810" y="951992"/>
                      <a:pt x="0" y="947039"/>
                      <a:pt x="0" y="941451"/>
                    </a:cubicBezTo>
                    <a:moveTo>
                      <a:pt x="25400" y="941451"/>
                    </a:moveTo>
                    <a:lnTo>
                      <a:pt x="12700" y="941451"/>
                    </a:lnTo>
                    <a:lnTo>
                      <a:pt x="2032" y="934593"/>
                    </a:lnTo>
                    <a:cubicBezTo>
                      <a:pt x="5080" y="929894"/>
                      <a:pt x="10922" y="927608"/>
                      <a:pt x="16256" y="929259"/>
                    </a:cubicBezTo>
                    <a:cubicBezTo>
                      <a:pt x="21590" y="930910"/>
                      <a:pt x="25400" y="935863"/>
                      <a:pt x="25400" y="941451"/>
                    </a:cubicBezTo>
                    <a:cubicBezTo>
                      <a:pt x="25400" y="1447292"/>
                      <a:pt x="439166" y="1857502"/>
                      <a:pt x="949706" y="1857502"/>
                    </a:cubicBezTo>
                    <a:cubicBezTo>
                      <a:pt x="1460246" y="1857502"/>
                      <a:pt x="1874012" y="1447292"/>
                      <a:pt x="1874012" y="941451"/>
                    </a:cubicBezTo>
                    <a:lnTo>
                      <a:pt x="1886712" y="941451"/>
                    </a:lnTo>
                    <a:lnTo>
                      <a:pt x="1874012" y="941451"/>
                    </a:lnTo>
                    <a:cubicBezTo>
                      <a:pt x="1874012" y="435610"/>
                      <a:pt x="1460373" y="25400"/>
                      <a:pt x="949706" y="25400"/>
                    </a:cubicBezTo>
                    <a:lnTo>
                      <a:pt x="949706" y="12700"/>
                    </a:lnTo>
                    <a:lnTo>
                      <a:pt x="949706" y="25400"/>
                    </a:lnTo>
                    <a:cubicBezTo>
                      <a:pt x="439166" y="25400"/>
                      <a:pt x="25400" y="435610"/>
                      <a:pt x="25400" y="941451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9" id="29"/>
            <p:cNvGrpSpPr/>
            <p:nvPr/>
          </p:nvGrpSpPr>
          <p:grpSpPr>
            <a:xfrm rot="-5400000">
              <a:off x="486163" y="5315912"/>
              <a:ext cx="1888156" cy="1871603"/>
              <a:chOff x="0" y="0"/>
              <a:chExt cx="1888156" cy="1871603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12700" y="12700"/>
                <a:ext cx="1874012" cy="1857502"/>
              </a:xfrm>
              <a:custGeom>
                <a:avLst/>
                <a:gdLst/>
                <a:ahLst/>
                <a:cxnLst/>
                <a:rect r="r" b="b" t="t" l="l"/>
                <a:pathLst>
                  <a:path h="1857502" w="1874012">
                    <a:moveTo>
                      <a:pt x="0" y="928751"/>
                    </a:moveTo>
                    <a:cubicBezTo>
                      <a:pt x="0" y="415798"/>
                      <a:pt x="419481" y="0"/>
                      <a:pt x="937006" y="0"/>
                    </a:cubicBezTo>
                    <a:cubicBezTo>
                      <a:pt x="1454531" y="0"/>
                      <a:pt x="1874012" y="415798"/>
                      <a:pt x="1874012" y="928751"/>
                    </a:cubicBezTo>
                    <a:cubicBezTo>
                      <a:pt x="1874012" y="1441704"/>
                      <a:pt x="1454531" y="1857502"/>
                      <a:pt x="937006" y="1857502"/>
                    </a:cubicBezTo>
                    <a:cubicBezTo>
                      <a:pt x="419481" y="1857502"/>
                      <a:pt x="0" y="1441704"/>
                      <a:pt x="0" y="928751"/>
                    </a:cubicBezTo>
                    <a:close/>
                  </a:path>
                </a:pathLst>
              </a:custGeom>
              <a:gradFill rotWithShape="true">
                <a:gsLst>
                  <a:gs pos="36000">
                    <a:srgbClr val="DAD9DA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2700000"/>
              </a:gradFill>
            </p:spPr>
          </p:sp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899412" cy="1882902"/>
              </a:xfrm>
              <a:custGeom>
                <a:avLst/>
                <a:gdLst/>
                <a:ahLst/>
                <a:cxnLst/>
                <a:rect r="r" b="b" t="t" l="l"/>
                <a:pathLst>
                  <a:path h="1882902" w="1899412">
                    <a:moveTo>
                      <a:pt x="0" y="941451"/>
                    </a:moveTo>
                    <a:cubicBezTo>
                      <a:pt x="0" y="421386"/>
                      <a:pt x="425323" y="0"/>
                      <a:pt x="949706" y="0"/>
                    </a:cubicBezTo>
                    <a:lnTo>
                      <a:pt x="949706" y="12700"/>
                    </a:lnTo>
                    <a:lnTo>
                      <a:pt x="949706" y="0"/>
                    </a:lnTo>
                    <a:cubicBezTo>
                      <a:pt x="1474089" y="0"/>
                      <a:pt x="1899412" y="421386"/>
                      <a:pt x="1899412" y="941451"/>
                    </a:cubicBezTo>
                    <a:cubicBezTo>
                      <a:pt x="1899412" y="1461516"/>
                      <a:pt x="1474089" y="1882902"/>
                      <a:pt x="949706" y="1882902"/>
                    </a:cubicBezTo>
                    <a:lnTo>
                      <a:pt x="949706" y="1870202"/>
                    </a:lnTo>
                    <a:lnTo>
                      <a:pt x="949706" y="1882902"/>
                    </a:lnTo>
                    <a:cubicBezTo>
                      <a:pt x="425323" y="1882902"/>
                      <a:pt x="0" y="1461516"/>
                      <a:pt x="0" y="941451"/>
                    </a:cubicBezTo>
                    <a:lnTo>
                      <a:pt x="12700" y="941451"/>
                    </a:lnTo>
                    <a:lnTo>
                      <a:pt x="23368" y="948309"/>
                    </a:lnTo>
                    <a:cubicBezTo>
                      <a:pt x="20320" y="953008"/>
                      <a:pt x="14478" y="955294"/>
                      <a:pt x="9144" y="953643"/>
                    </a:cubicBezTo>
                    <a:cubicBezTo>
                      <a:pt x="3810" y="951992"/>
                      <a:pt x="0" y="947039"/>
                      <a:pt x="0" y="941451"/>
                    </a:cubicBezTo>
                    <a:moveTo>
                      <a:pt x="25400" y="941451"/>
                    </a:moveTo>
                    <a:lnTo>
                      <a:pt x="12700" y="941451"/>
                    </a:lnTo>
                    <a:lnTo>
                      <a:pt x="2032" y="934593"/>
                    </a:lnTo>
                    <a:cubicBezTo>
                      <a:pt x="5080" y="929894"/>
                      <a:pt x="10922" y="927608"/>
                      <a:pt x="16256" y="929259"/>
                    </a:cubicBezTo>
                    <a:cubicBezTo>
                      <a:pt x="21590" y="930910"/>
                      <a:pt x="25400" y="935863"/>
                      <a:pt x="25400" y="941451"/>
                    </a:cubicBezTo>
                    <a:cubicBezTo>
                      <a:pt x="25400" y="1447292"/>
                      <a:pt x="439166" y="1857502"/>
                      <a:pt x="949706" y="1857502"/>
                    </a:cubicBezTo>
                    <a:cubicBezTo>
                      <a:pt x="1460246" y="1857502"/>
                      <a:pt x="1874012" y="1447292"/>
                      <a:pt x="1874012" y="941451"/>
                    </a:cubicBezTo>
                    <a:lnTo>
                      <a:pt x="1886712" y="941451"/>
                    </a:lnTo>
                    <a:lnTo>
                      <a:pt x="1874012" y="941451"/>
                    </a:lnTo>
                    <a:cubicBezTo>
                      <a:pt x="1874012" y="435610"/>
                      <a:pt x="1460373" y="25400"/>
                      <a:pt x="949706" y="25400"/>
                    </a:cubicBezTo>
                    <a:lnTo>
                      <a:pt x="949706" y="12700"/>
                    </a:lnTo>
                    <a:lnTo>
                      <a:pt x="949706" y="25400"/>
                    </a:lnTo>
                    <a:cubicBezTo>
                      <a:pt x="439166" y="25400"/>
                      <a:pt x="25400" y="435610"/>
                      <a:pt x="25400" y="941451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32" id="32"/>
            <p:cNvGrpSpPr/>
            <p:nvPr/>
          </p:nvGrpSpPr>
          <p:grpSpPr>
            <a:xfrm rot="-5400000">
              <a:off x="486163" y="2954583"/>
              <a:ext cx="1888156" cy="1871603"/>
              <a:chOff x="0" y="0"/>
              <a:chExt cx="1888156" cy="1871603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12700" y="12700"/>
                <a:ext cx="1874012" cy="1857502"/>
              </a:xfrm>
              <a:custGeom>
                <a:avLst/>
                <a:gdLst/>
                <a:ahLst/>
                <a:cxnLst/>
                <a:rect r="r" b="b" t="t" l="l"/>
                <a:pathLst>
                  <a:path h="1857502" w="1874012">
                    <a:moveTo>
                      <a:pt x="0" y="928751"/>
                    </a:moveTo>
                    <a:cubicBezTo>
                      <a:pt x="0" y="415798"/>
                      <a:pt x="419481" y="0"/>
                      <a:pt x="937006" y="0"/>
                    </a:cubicBezTo>
                    <a:cubicBezTo>
                      <a:pt x="1454531" y="0"/>
                      <a:pt x="1874012" y="415798"/>
                      <a:pt x="1874012" y="928751"/>
                    </a:cubicBezTo>
                    <a:cubicBezTo>
                      <a:pt x="1874012" y="1441704"/>
                      <a:pt x="1454531" y="1857502"/>
                      <a:pt x="937006" y="1857502"/>
                    </a:cubicBezTo>
                    <a:cubicBezTo>
                      <a:pt x="419481" y="1857502"/>
                      <a:pt x="0" y="1441704"/>
                      <a:pt x="0" y="928751"/>
                    </a:cubicBezTo>
                    <a:close/>
                  </a:path>
                </a:pathLst>
              </a:custGeom>
              <a:gradFill rotWithShape="true">
                <a:gsLst>
                  <a:gs pos="36000">
                    <a:srgbClr val="DAD9DA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2700000"/>
              </a:gradFill>
            </p:spPr>
          </p:sp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899412" cy="1882902"/>
              </a:xfrm>
              <a:custGeom>
                <a:avLst/>
                <a:gdLst/>
                <a:ahLst/>
                <a:cxnLst/>
                <a:rect r="r" b="b" t="t" l="l"/>
                <a:pathLst>
                  <a:path h="1882902" w="1899412">
                    <a:moveTo>
                      <a:pt x="0" y="941451"/>
                    </a:moveTo>
                    <a:cubicBezTo>
                      <a:pt x="0" y="421386"/>
                      <a:pt x="425323" y="0"/>
                      <a:pt x="949706" y="0"/>
                    </a:cubicBezTo>
                    <a:lnTo>
                      <a:pt x="949706" y="12700"/>
                    </a:lnTo>
                    <a:lnTo>
                      <a:pt x="949706" y="0"/>
                    </a:lnTo>
                    <a:cubicBezTo>
                      <a:pt x="1474089" y="0"/>
                      <a:pt x="1899412" y="421386"/>
                      <a:pt x="1899412" y="941451"/>
                    </a:cubicBezTo>
                    <a:cubicBezTo>
                      <a:pt x="1899412" y="1461516"/>
                      <a:pt x="1474089" y="1882902"/>
                      <a:pt x="949706" y="1882902"/>
                    </a:cubicBezTo>
                    <a:lnTo>
                      <a:pt x="949706" y="1870202"/>
                    </a:lnTo>
                    <a:lnTo>
                      <a:pt x="949706" y="1882902"/>
                    </a:lnTo>
                    <a:cubicBezTo>
                      <a:pt x="425323" y="1882902"/>
                      <a:pt x="0" y="1461516"/>
                      <a:pt x="0" y="941451"/>
                    </a:cubicBezTo>
                    <a:lnTo>
                      <a:pt x="12700" y="941451"/>
                    </a:lnTo>
                    <a:lnTo>
                      <a:pt x="23368" y="948309"/>
                    </a:lnTo>
                    <a:cubicBezTo>
                      <a:pt x="20320" y="953008"/>
                      <a:pt x="14478" y="955294"/>
                      <a:pt x="9144" y="953643"/>
                    </a:cubicBezTo>
                    <a:cubicBezTo>
                      <a:pt x="3810" y="951992"/>
                      <a:pt x="0" y="947039"/>
                      <a:pt x="0" y="941451"/>
                    </a:cubicBezTo>
                    <a:moveTo>
                      <a:pt x="25400" y="941451"/>
                    </a:moveTo>
                    <a:lnTo>
                      <a:pt x="12700" y="941451"/>
                    </a:lnTo>
                    <a:lnTo>
                      <a:pt x="2032" y="934593"/>
                    </a:lnTo>
                    <a:cubicBezTo>
                      <a:pt x="5080" y="929894"/>
                      <a:pt x="10922" y="927608"/>
                      <a:pt x="16256" y="929259"/>
                    </a:cubicBezTo>
                    <a:cubicBezTo>
                      <a:pt x="21590" y="930910"/>
                      <a:pt x="25400" y="935863"/>
                      <a:pt x="25400" y="941451"/>
                    </a:cubicBezTo>
                    <a:cubicBezTo>
                      <a:pt x="25400" y="1447292"/>
                      <a:pt x="439166" y="1857502"/>
                      <a:pt x="949706" y="1857502"/>
                    </a:cubicBezTo>
                    <a:cubicBezTo>
                      <a:pt x="1460246" y="1857502"/>
                      <a:pt x="1874012" y="1447292"/>
                      <a:pt x="1874012" y="941451"/>
                    </a:cubicBezTo>
                    <a:lnTo>
                      <a:pt x="1886712" y="941451"/>
                    </a:lnTo>
                    <a:lnTo>
                      <a:pt x="1874012" y="941451"/>
                    </a:lnTo>
                    <a:cubicBezTo>
                      <a:pt x="1874012" y="435610"/>
                      <a:pt x="1460373" y="25400"/>
                      <a:pt x="949706" y="25400"/>
                    </a:cubicBezTo>
                    <a:lnTo>
                      <a:pt x="949706" y="12700"/>
                    </a:lnTo>
                    <a:lnTo>
                      <a:pt x="949706" y="25400"/>
                    </a:lnTo>
                    <a:cubicBezTo>
                      <a:pt x="439166" y="25400"/>
                      <a:pt x="25400" y="435610"/>
                      <a:pt x="25400" y="941451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35" id="35"/>
            <p:cNvGrpSpPr/>
            <p:nvPr/>
          </p:nvGrpSpPr>
          <p:grpSpPr>
            <a:xfrm rot="-5400000">
              <a:off x="486163" y="593255"/>
              <a:ext cx="1888156" cy="1871603"/>
              <a:chOff x="0" y="0"/>
              <a:chExt cx="1888156" cy="1871603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2700" y="12700"/>
                <a:ext cx="1874012" cy="1857502"/>
              </a:xfrm>
              <a:custGeom>
                <a:avLst/>
                <a:gdLst/>
                <a:ahLst/>
                <a:cxnLst/>
                <a:rect r="r" b="b" t="t" l="l"/>
                <a:pathLst>
                  <a:path h="1857502" w="1874012">
                    <a:moveTo>
                      <a:pt x="0" y="928751"/>
                    </a:moveTo>
                    <a:cubicBezTo>
                      <a:pt x="0" y="415798"/>
                      <a:pt x="419481" y="0"/>
                      <a:pt x="937006" y="0"/>
                    </a:cubicBezTo>
                    <a:cubicBezTo>
                      <a:pt x="1454531" y="0"/>
                      <a:pt x="1874012" y="415798"/>
                      <a:pt x="1874012" y="928751"/>
                    </a:cubicBezTo>
                    <a:cubicBezTo>
                      <a:pt x="1874012" y="1441704"/>
                      <a:pt x="1454531" y="1857502"/>
                      <a:pt x="937006" y="1857502"/>
                    </a:cubicBezTo>
                    <a:cubicBezTo>
                      <a:pt x="419481" y="1857502"/>
                      <a:pt x="0" y="1441704"/>
                      <a:pt x="0" y="928751"/>
                    </a:cubicBezTo>
                    <a:close/>
                  </a:path>
                </a:pathLst>
              </a:custGeom>
              <a:gradFill rotWithShape="true">
                <a:gsLst>
                  <a:gs pos="36000">
                    <a:srgbClr val="DAD9DA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2700000"/>
              </a:gra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899412" cy="1882902"/>
              </a:xfrm>
              <a:custGeom>
                <a:avLst/>
                <a:gdLst/>
                <a:ahLst/>
                <a:cxnLst/>
                <a:rect r="r" b="b" t="t" l="l"/>
                <a:pathLst>
                  <a:path h="1882902" w="1899412">
                    <a:moveTo>
                      <a:pt x="0" y="941451"/>
                    </a:moveTo>
                    <a:cubicBezTo>
                      <a:pt x="0" y="421386"/>
                      <a:pt x="425323" y="0"/>
                      <a:pt x="949706" y="0"/>
                    </a:cubicBezTo>
                    <a:lnTo>
                      <a:pt x="949706" y="12700"/>
                    </a:lnTo>
                    <a:lnTo>
                      <a:pt x="949706" y="0"/>
                    </a:lnTo>
                    <a:cubicBezTo>
                      <a:pt x="1474089" y="0"/>
                      <a:pt x="1899412" y="421386"/>
                      <a:pt x="1899412" y="941451"/>
                    </a:cubicBezTo>
                    <a:cubicBezTo>
                      <a:pt x="1899412" y="1461516"/>
                      <a:pt x="1474089" y="1882902"/>
                      <a:pt x="949706" y="1882902"/>
                    </a:cubicBezTo>
                    <a:lnTo>
                      <a:pt x="949706" y="1870202"/>
                    </a:lnTo>
                    <a:lnTo>
                      <a:pt x="949706" y="1882902"/>
                    </a:lnTo>
                    <a:cubicBezTo>
                      <a:pt x="425323" y="1882902"/>
                      <a:pt x="0" y="1461516"/>
                      <a:pt x="0" y="941451"/>
                    </a:cubicBezTo>
                    <a:lnTo>
                      <a:pt x="12700" y="941451"/>
                    </a:lnTo>
                    <a:lnTo>
                      <a:pt x="23368" y="948309"/>
                    </a:lnTo>
                    <a:cubicBezTo>
                      <a:pt x="20320" y="953008"/>
                      <a:pt x="14478" y="955294"/>
                      <a:pt x="9144" y="953643"/>
                    </a:cubicBezTo>
                    <a:cubicBezTo>
                      <a:pt x="3810" y="951992"/>
                      <a:pt x="0" y="947039"/>
                      <a:pt x="0" y="941451"/>
                    </a:cubicBezTo>
                    <a:moveTo>
                      <a:pt x="25400" y="941451"/>
                    </a:moveTo>
                    <a:lnTo>
                      <a:pt x="12700" y="941451"/>
                    </a:lnTo>
                    <a:lnTo>
                      <a:pt x="2032" y="934593"/>
                    </a:lnTo>
                    <a:cubicBezTo>
                      <a:pt x="5080" y="929894"/>
                      <a:pt x="10922" y="927608"/>
                      <a:pt x="16256" y="929259"/>
                    </a:cubicBezTo>
                    <a:cubicBezTo>
                      <a:pt x="21590" y="930910"/>
                      <a:pt x="25400" y="935863"/>
                      <a:pt x="25400" y="941451"/>
                    </a:cubicBezTo>
                    <a:cubicBezTo>
                      <a:pt x="25400" y="1447292"/>
                      <a:pt x="439166" y="1857502"/>
                      <a:pt x="949706" y="1857502"/>
                    </a:cubicBezTo>
                    <a:cubicBezTo>
                      <a:pt x="1460246" y="1857502"/>
                      <a:pt x="1874012" y="1447292"/>
                      <a:pt x="1874012" y="941451"/>
                    </a:cubicBezTo>
                    <a:lnTo>
                      <a:pt x="1886712" y="941451"/>
                    </a:lnTo>
                    <a:lnTo>
                      <a:pt x="1874012" y="941451"/>
                    </a:lnTo>
                    <a:cubicBezTo>
                      <a:pt x="1874012" y="435610"/>
                      <a:pt x="1460373" y="25400"/>
                      <a:pt x="949706" y="25400"/>
                    </a:cubicBezTo>
                    <a:lnTo>
                      <a:pt x="949706" y="12700"/>
                    </a:lnTo>
                    <a:lnTo>
                      <a:pt x="949706" y="25400"/>
                    </a:lnTo>
                    <a:cubicBezTo>
                      <a:pt x="439166" y="25400"/>
                      <a:pt x="25400" y="435610"/>
                      <a:pt x="25400" y="941451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1117727" y="10360415"/>
              <a:ext cx="610280" cy="1199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80"/>
                </a:lnSpc>
              </a:pPr>
              <a:r>
                <a:rPr lang="en-US" sz="5400">
                  <a:solidFill>
                    <a:srgbClr val="EF5024"/>
                  </a:solidFill>
                  <a:latin typeface="Arimo"/>
                </a:rPr>
                <a:t>5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1095569" y="7999095"/>
              <a:ext cx="610280" cy="1199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80"/>
                </a:lnSpc>
              </a:pPr>
              <a:r>
                <a:rPr lang="en-US" sz="5400">
                  <a:solidFill>
                    <a:srgbClr val="BE524F"/>
                  </a:solidFill>
                  <a:latin typeface="Arimo"/>
                </a:rPr>
                <a:t>4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1047599" y="5603581"/>
              <a:ext cx="610280" cy="1199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80"/>
                </a:lnSpc>
              </a:pPr>
              <a:r>
                <a:rPr lang="en-US" sz="5400">
                  <a:solidFill>
                    <a:srgbClr val="9A187A"/>
                  </a:solidFill>
                  <a:latin typeface="Arimo"/>
                </a:rPr>
                <a:t>3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1100969" y="3276435"/>
              <a:ext cx="610280" cy="1199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80"/>
                </a:lnSpc>
              </a:pPr>
              <a:r>
                <a:rPr lang="en-US" sz="5400">
                  <a:solidFill>
                    <a:srgbClr val="3E7AAC"/>
                  </a:solidFill>
                  <a:latin typeface="Arimo"/>
                </a:rPr>
                <a:t>2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1153313" y="915109"/>
              <a:ext cx="610280" cy="1199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80"/>
                </a:lnSpc>
              </a:pPr>
              <a:r>
                <a:rPr lang="en-US" sz="5400">
                  <a:solidFill>
                    <a:srgbClr val="48A180"/>
                  </a:solidFill>
                  <a:latin typeface="Arimo"/>
                </a:rPr>
                <a:t>1</a:t>
              </a: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3712252" y="10322019"/>
              <a:ext cx="3702518" cy="17342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EF5024"/>
                  </a:solidFill>
                  <a:latin typeface="Open Sans"/>
                </a:rPr>
                <a:t>SAVING THE FACE CROPPED VIDEO</a:t>
              </a: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3646144" y="7803973"/>
              <a:ext cx="3702518" cy="17342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BE524F"/>
                  </a:solidFill>
                  <a:latin typeface="Open Sans"/>
                </a:rPr>
                <a:t>CREATING NEW FACE CROPPED VIDEO</a:t>
              </a:r>
            </a:p>
          </p:txBody>
        </p:sp>
        <p:sp>
          <p:nvSpPr>
            <p:cNvPr name="TextBox 45" id="45"/>
            <p:cNvSpPr txBox="true"/>
            <p:nvPr/>
          </p:nvSpPr>
          <p:spPr>
            <a:xfrm rot="0">
              <a:off x="3608250" y="5994575"/>
              <a:ext cx="3702518" cy="6262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9A187A"/>
                  </a:solidFill>
                  <a:latin typeface="Open Sans"/>
                </a:rPr>
                <a:t>CROPING FACE</a:t>
              </a: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3769846" y="3476529"/>
              <a:ext cx="3702518" cy="6262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3E7AAC"/>
                  </a:solidFill>
                  <a:latin typeface="Open Sans"/>
                </a:rPr>
                <a:t>FACE DETECTION</a:t>
              </a:r>
            </a:p>
          </p:txBody>
        </p:sp>
        <p:sp>
          <p:nvSpPr>
            <p:cNvPr name="TextBox 47" id="47"/>
            <p:cNvSpPr txBox="true"/>
            <p:nvPr/>
          </p:nvSpPr>
          <p:spPr>
            <a:xfrm rot="0">
              <a:off x="3608252" y="835061"/>
              <a:ext cx="3702518" cy="118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48A180"/>
                  </a:solidFill>
                  <a:latin typeface="Open Sans"/>
                </a:rPr>
                <a:t>SPLIT VIDEO INTO FRAMES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0" y="18408"/>
            <a:ext cx="5033236" cy="10393511"/>
            <a:chOff x="0" y="0"/>
            <a:chExt cx="6710982" cy="13858015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6710959" cy="13857988"/>
            </a:xfrm>
            <a:custGeom>
              <a:avLst/>
              <a:gdLst/>
              <a:ahLst/>
              <a:cxnLst/>
              <a:rect r="r" b="b" t="t" l="l"/>
              <a:pathLst>
                <a:path h="13857988" w="6710959">
                  <a:moveTo>
                    <a:pt x="0" y="90930"/>
                  </a:moveTo>
                  <a:cubicBezTo>
                    <a:pt x="0" y="40679"/>
                    <a:pt x="40679" y="0"/>
                    <a:pt x="90930" y="0"/>
                  </a:cubicBezTo>
                  <a:lnTo>
                    <a:pt x="6620028" y="0"/>
                  </a:lnTo>
                  <a:cubicBezTo>
                    <a:pt x="6670280" y="0"/>
                    <a:pt x="6710959" y="40679"/>
                    <a:pt x="6710959" y="90930"/>
                  </a:cubicBezTo>
                  <a:lnTo>
                    <a:pt x="6710959" y="13767059"/>
                  </a:lnTo>
                  <a:cubicBezTo>
                    <a:pt x="6710959" y="13817309"/>
                    <a:pt x="6670280" y="13857988"/>
                    <a:pt x="6620028" y="13857988"/>
                  </a:cubicBezTo>
                  <a:lnTo>
                    <a:pt x="90930" y="13857988"/>
                  </a:lnTo>
                  <a:cubicBezTo>
                    <a:pt x="40679" y="13857988"/>
                    <a:pt x="0" y="13817309"/>
                    <a:pt x="0" y="13767059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47625"/>
              <a:ext cx="6710982" cy="13905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240"/>
                </a:lnSpc>
              </a:pPr>
            </a:p>
          </p:txBody>
        </p:sp>
      </p:grpSp>
      <p:sp>
        <p:nvSpPr>
          <p:cNvPr name="TextBox 51" id="51"/>
          <p:cNvSpPr txBox="true"/>
          <p:nvPr/>
        </p:nvSpPr>
        <p:spPr>
          <a:xfrm rot="0">
            <a:off x="1348567" y="2775973"/>
            <a:ext cx="2336103" cy="1319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65"/>
              </a:lnSpc>
            </a:pPr>
            <a:r>
              <a:rPr lang="en-US" sz="7475">
                <a:solidFill>
                  <a:srgbClr val="FFFFFF"/>
                </a:solidFill>
                <a:latin typeface="Helios Extended Bold"/>
              </a:rPr>
              <a:t>PRE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-96286" y="3971408"/>
            <a:ext cx="5263908" cy="846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0"/>
              </a:lnSpc>
            </a:pPr>
            <a:r>
              <a:rPr lang="en-US" sz="4743">
                <a:solidFill>
                  <a:srgbClr val="FFFFFF"/>
                </a:solidFill>
                <a:latin typeface="Helios Extended Bold"/>
              </a:rPr>
              <a:t>PROCESSING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66756" y="263964"/>
            <a:ext cx="9554486" cy="815340"/>
            <a:chOff x="0" y="0"/>
            <a:chExt cx="12739314" cy="1087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39314" cy="1087120"/>
            </a:xfrm>
            <a:custGeom>
              <a:avLst/>
              <a:gdLst/>
              <a:ahLst/>
              <a:cxnLst/>
              <a:rect r="r" b="b" t="t" l="l"/>
              <a:pathLst>
                <a:path h="1087120" w="12739314">
                  <a:moveTo>
                    <a:pt x="0" y="0"/>
                  </a:moveTo>
                  <a:lnTo>
                    <a:pt x="12739314" y="0"/>
                  </a:lnTo>
                  <a:lnTo>
                    <a:pt x="12739314" y="1087120"/>
                  </a:lnTo>
                  <a:lnTo>
                    <a:pt x="0" y="1087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4375" r="0" b="-4375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21920" y="-34290"/>
              <a:ext cx="12495474" cy="1060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59"/>
                </a:lnSpc>
              </a:pPr>
              <a:r>
                <a:rPr lang="en-US" sz="4800">
                  <a:solidFill>
                    <a:srgbClr val="FFFFFF"/>
                  </a:solidFill>
                  <a:latin typeface="Times New Roman Bold"/>
                </a:rPr>
                <a:t>Model Architecture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1670865"/>
            <a:ext cx="4636527" cy="7587435"/>
            <a:chOff x="0" y="0"/>
            <a:chExt cx="6182036" cy="101165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79996" cy="10116580"/>
            </a:xfrm>
            <a:custGeom>
              <a:avLst/>
              <a:gdLst/>
              <a:ahLst/>
              <a:cxnLst/>
              <a:rect r="r" b="b" t="t" l="l"/>
              <a:pathLst>
                <a:path h="10116580" w="5879996">
                  <a:moveTo>
                    <a:pt x="0" y="0"/>
                  </a:moveTo>
                  <a:lnTo>
                    <a:pt x="5879996" y="0"/>
                  </a:lnTo>
                  <a:lnTo>
                    <a:pt x="5879996" y="10116580"/>
                  </a:lnTo>
                  <a:lnTo>
                    <a:pt x="0" y="101165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21920" y="51435"/>
              <a:ext cx="5636156" cy="10004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</a:pPr>
              <a:r>
                <a:rPr lang="en-US" sz="2700" spc="25">
                  <a:solidFill>
                    <a:srgbClr val="FFFFFF"/>
                  </a:solidFill>
                  <a:latin typeface="TT Rounds Condensed"/>
                </a:rPr>
                <a:t>ResNext-50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0" y="852109"/>
              <a:ext cx="6182036" cy="8412362"/>
            </a:xfrm>
            <a:custGeom>
              <a:avLst/>
              <a:gdLst/>
              <a:ahLst/>
              <a:cxnLst/>
              <a:rect r="r" b="b" t="t" l="l"/>
              <a:pathLst>
                <a:path h="8412362" w="6182036">
                  <a:moveTo>
                    <a:pt x="0" y="0"/>
                  </a:moveTo>
                  <a:lnTo>
                    <a:pt x="6182036" y="0"/>
                  </a:lnTo>
                  <a:lnTo>
                    <a:pt x="6182036" y="8412362"/>
                  </a:lnTo>
                  <a:lnTo>
                    <a:pt x="0" y="8412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99" t="0" r="-50028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5940740" y="1670865"/>
            <a:ext cx="3481971" cy="7587435"/>
            <a:chOff x="0" y="0"/>
            <a:chExt cx="4642628" cy="101165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642628" cy="10116580"/>
            </a:xfrm>
            <a:custGeom>
              <a:avLst/>
              <a:gdLst/>
              <a:ahLst/>
              <a:cxnLst/>
              <a:rect r="r" b="b" t="t" l="l"/>
              <a:pathLst>
                <a:path h="10116580" w="4642628">
                  <a:moveTo>
                    <a:pt x="0" y="0"/>
                  </a:moveTo>
                  <a:lnTo>
                    <a:pt x="4642628" y="0"/>
                  </a:lnTo>
                  <a:lnTo>
                    <a:pt x="4642628" y="10116580"/>
                  </a:lnTo>
                  <a:lnTo>
                    <a:pt x="0" y="101165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21920" y="-5715"/>
              <a:ext cx="4398788" cy="100613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Times New Roman"/>
                </a:rPr>
                <a:t>1 LSTM layer with 2048 shape input vector and 2048 latent features along with 0.4</a:t>
              </a:r>
            </a:p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Times New Roman"/>
                </a:rPr>
                <a:t>chance of dropout and ReLU Activation function</a:t>
              </a:r>
            </a:p>
          </p:txBody>
        </p:sp>
        <p:sp>
          <p:nvSpPr>
            <p:cNvPr name="Freeform 12" id="12"/>
            <p:cNvSpPr/>
            <p:nvPr/>
          </p:nvSpPr>
          <p:spPr>
            <a:xfrm flipH="false" flipV="false" rot="0">
              <a:off x="306994" y="5259930"/>
              <a:ext cx="3834876" cy="4077666"/>
            </a:xfrm>
            <a:custGeom>
              <a:avLst/>
              <a:gdLst/>
              <a:ahLst/>
              <a:cxnLst/>
              <a:rect r="r" b="b" t="t" l="l"/>
              <a:pathLst>
                <a:path h="4077666" w="3834876">
                  <a:moveTo>
                    <a:pt x="0" y="0"/>
                  </a:moveTo>
                  <a:lnTo>
                    <a:pt x="3834876" y="0"/>
                  </a:lnTo>
                  <a:lnTo>
                    <a:pt x="3834876" y="4077666"/>
                  </a:lnTo>
                  <a:lnTo>
                    <a:pt x="0" y="4077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93065" t="0" r="-86965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9676312" y="1513778"/>
            <a:ext cx="8489861" cy="7901609"/>
          </a:xfrm>
          <a:custGeom>
            <a:avLst/>
            <a:gdLst/>
            <a:ahLst/>
            <a:cxnLst/>
            <a:rect r="r" b="b" t="t" l="l"/>
            <a:pathLst>
              <a:path h="7901609" w="8489861">
                <a:moveTo>
                  <a:pt x="0" y="0"/>
                </a:moveTo>
                <a:lnTo>
                  <a:pt x="8489860" y="0"/>
                </a:lnTo>
                <a:lnTo>
                  <a:pt x="8489860" y="7901609"/>
                </a:lnTo>
                <a:lnTo>
                  <a:pt x="0" y="79016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16473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4636527" y="1670865"/>
            <a:ext cx="933864" cy="7587435"/>
            <a:chOff x="0" y="0"/>
            <a:chExt cx="1245152" cy="1011658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45152" cy="10116580"/>
            </a:xfrm>
            <a:custGeom>
              <a:avLst/>
              <a:gdLst/>
              <a:ahLst/>
              <a:cxnLst/>
              <a:rect r="r" b="b" t="t" l="l"/>
              <a:pathLst>
                <a:path h="10116580" w="1245152">
                  <a:moveTo>
                    <a:pt x="0" y="0"/>
                  </a:moveTo>
                  <a:lnTo>
                    <a:pt x="1245152" y="0"/>
                  </a:lnTo>
                  <a:lnTo>
                    <a:pt x="1245152" y="10116580"/>
                  </a:lnTo>
                  <a:lnTo>
                    <a:pt x="0" y="101165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-5400000">
              <a:off x="-4318556" y="4491912"/>
              <a:ext cx="9994660" cy="10108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</a:pPr>
              <a:r>
                <a:rPr lang="en-US" sz="2700" spc="25">
                  <a:solidFill>
                    <a:srgbClr val="FFFFFF"/>
                  </a:solidFill>
                  <a:latin typeface="TT Rounds Condensed"/>
                </a:rPr>
                <a:t>Sequential Layer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57256" y="-247006"/>
            <a:ext cx="9847370" cy="10534006"/>
            <a:chOff x="0" y="0"/>
            <a:chExt cx="13129827" cy="140453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29851" cy="14045315"/>
            </a:xfrm>
            <a:custGeom>
              <a:avLst/>
              <a:gdLst/>
              <a:ahLst/>
              <a:cxnLst/>
              <a:rect r="r" b="b" t="t" l="l"/>
              <a:pathLst>
                <a:path h="14045315" w="13129851">
                  <a:moveTo>
                    <a:pt x="0" y="177899"/>
                  </a:moveTo>
                  <a:cubicBezTo>
                    <a:pt x="0" y="79605"/>
                    <a:pt x="79605" y="0"/>
                    <a:pt x="177899" y="0"/>
                  </a:cubicBezTo>
                  <a:lnTo>
                    <a:pt x="12951956" y="0"/>
                  </a:lnTo>
                  <a:cubicBezTo>
                    <a:pt x="13050250" y="0"/>
                    <a:pt x="13129851" y="79605"/>
                    <a:pt x="13129851" y="177899"/>
                  </a:cubicBezTo>
                  <a:lnTo>
                    <a:pt x="13129851" y="13867414"/>
                  </a:lnTo>
                  <a:cubicBezTo>
                    <a:pt x="13129851" y="13965709"/>
                    <a:pt x="13050250" y="14045313"/>
                    <a:pt x="12951956" y="14045313"/>
                  </a:cubicBezTo>
                  <a:lnTo>
                    <a:pt x="177899" y="14045313"/>
                  </a:lnTo>
                  <a:cubicBezTo>
                    <a:pt x="79605" y="14045315"/>
                    <a:pt x="0" y="13965709"/>
                    <a:pt x="0" y="1386741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129827" cy="140929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FFFFFF"/>
                  </a:solidFill>
                  <a:latin typeface="Helios Extended"/>
                </a:rPr>
                <a:t>      Training Workflow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437568" y="0"/>
            <a:ext cx="4796810" cy="10287000"/>
          </a:xfrm>
          <a:custGeom>
            <a:avLst/>
            <a:gdLst/>
            <a:ahLst/>
            <a:cxnLst/>
            <a:rect r="r" b="b" t="t" l="l"/>
            <a:pathLst>
              <a:path h="10287000" w="4796810">
                <a:moveTo>
                  <a:pt x="0" y="0"/>
                </a:moveTo>
                <a:lnTo>
                  <a:pt x="4796809" y="0"/>
                </a:lnTo>
                <a:lnTo>
                  <a:pt x="479680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799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300" y="-208879"/>
            <a:ext cx="10331481" cy="10704758"/>
            <a:chOff x="0" y="0"/>
            <a:chExt cx="13775308" cy="142730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1680" y="21680"/>
              <a:ext cx="13731851" cy="14229769"/>
            </a:xfrm>
            <a:custGeom>
              <a:avLst/>
              <a:gdLst/>
              <a:ahLst/>
              <a:cxnLst/>
              <a:rect r="r" b="b" t="t" l="l"/>
              <a:pathLst>
                <a:path h="14229769" w="13731851">
                  <a:moveTo>
                    <a:pt x="0" y="186159"/>
                  </a:moveTo>
                  <a:cubicBezTo>
                    <a:pt x="0" y="83251"/>
                    <a:pt x="83251" y="0"/>
                    <a:pt x="186015" y="0"/>
                  </a:cubicBezTo>
                  <a:lnTo>
                    <a:pt x="13545836" y="0"/>
                  </a:lnTo>
                  <a:cubicBezTo>
                    <a:pt x="13648599" y="0"/>
                    <a:pt x="13731851" y="83251"/>
                    <a:pt x="13731851" y="186159"/>
                  </a:cubicBezTo>
                  <a:lnTo>
                    <a:pt x="13731851" y="14043609"/>
                  </a:lnTo>
                  <a:cubicBezTo>
                    <a:pt x="13731851" y="14146373"/>
                    <a:pt x="13648599" y="14229769"/>
                    <a:pt x="13545836" y="14229769"/>
                  </a:cubicBezTo>
                  <a:lnTo>
                    <a:pt x="186015" y="14229769"/>
                  </a:lnTo>
                  <a:cubicBezTo>
                    <a:pt x="83251" y="14229769"/>
                    <a:pt x="0" y="14146517"/>
                    <a:pt x="0" y="14043609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775210" cy="14273115"/>
            </a:xfrm>
            <a:custGeom>
              <a:avLst/>
              <a:gdLst/>
              <a:ahLst/>
              <a:cxnLst/>
              <a:rect r="r" b="b" t="t" l="l"/>
              <a:pathLst>
                <a:path h="14273115" w="13775210">
                  <a:moveTo>
                    <a:pt x="0" y="207839"/>
                  </a:moveTo>
                  <a:cubicBezTo>
                    <a:pt x="0" y="93080"/>
                    <a:pt x="93080" y="0"/>
                    <a:pt x="207695" y="0"/>
                  </a:cubicBezTo>
                  <a:lnTo>
                    <a:pt x="13567516" y="0"/>
                  </a:lnTo>
                  <a:lnTo>
                    <a:pt x="13567516" y="21680"/>
                  </a:lnTo>
                  <a:lnTo>
                    <a:pt x="13567516" y="0"/>
                  </a:lnTo>
                  <a:cubicBezTo>
                    <a:pt x="13682275" y="0"/>
                    <a:pt x="13775210" y="93080"/>
                    <a:pt x="13775210" y="207839"/>
                  </a:cubicBezTo>
                  <a:lnTo>
                    <a:pt x="13753531" y="207839"/>
                  </a:lnTo>
                  <a:lnTo>
                    <a:pt x="13775210" y="207839"/>
                  </a:lnTo>
                  <a:lnTo>
                    <a:pt x="13775210" y="14065289"/>
                  </a:lnTo>
                  <a:lnTo>
                    <a:pt x="13753531" y="14065289"/>
                  </a:lnTo>
                  <a:lnTo>
                    <a:pt x="13775210" y="14065289"/>
                  </a:lnTo>
                  <a:cubicBezTo>
                    <a:pt x="13775210" y="14180049"/>
                    <a:pt x="13682131" y="14273115"/>
                    <a:pt x="13567516" y="14273115"/>
                  </a:cubicBezTo>
                  <a:lnTo>
                    <a:pt x="13567516" y="14251449"/>
                  </a:lnTo>
                  <a:lnTo>
                    <a:pt x="13567516" y="14273115"/>
                  </a:lnTo>
                  <a:lnTo>
                    <a:pt x="207695" y="14273115"/>
                  </a:lnTo>
                  <a:lnTo>
                    <a:pt x="207695" y="14251449"/>
                  </a:lnTo>
                  <a:lnTo>
                    <a:pt x="207695" y="14273115"/>
                  </a:lnTo>
                  <a:cubicBezTo>
                    <a:pt x="93080" y="14272985"/>
                    <a:pt x="0" y="14180049"/>
                    <a:pt x="0" y="14065289"/>
                  </a:cubicBezTo>
                  <a:lnTo>
                    <a:pt x="0" y="207839"/>
                  </a:lnTo>
                  <a:lnTo>
                    <a:pt x="21680" y="207839"/>
                  </a:lnTo>
                  <a:lnTo>
                    <a:pt x="0" y="207839"/>
                  </a:lnTo>
                  <a:moveTo>
                    <a:pt x="43360" y="207839"/>
                  </a:moveTo>
                  <a:lnTo>
                    <a:pt x="43360" y="14065289"/>
                  </a:lnTo>
                  <a:lnTo>
                    <a:pt x="21680" y="14065289"/>
                  </a:lnTo>
                  <a:lnTo>
                    <a:pt x="43360" y="14065289"/>
                  </a:lnTo>
                  <a:cubicBezTo>
                    <a:pt x="43360" y="14156057"/>
                    <a:pt x="116928" y="14229769"/>
                    <a:pt x="207695" y="14229769"/>
                  </a:cubicBezTo>
                  <a:lnTo>
                    <a:pt x="13567516" y="14229769"/>
                  </a:lnTo>
                  <a:cubicBezTo>
                    <a:pt x="13658283" y="14229769"/>
                    <a:pt x="13731850" y="14156201"/>
                    <a:pt x="13731850" y="14065289"/>
                  </a:cubicBezTo>
                  <a:lnTo>
                    <a:pt x="13731850" y="207839"/>
                  </a:lnTo>
                  <a:cubicBezTo>
                    <a:pt x="13731994" y="116928"/>
                    <a:pt x="13658283" y="43360"/>
                    <a:pt x="13567516" y="43360"/>
                  </a:cubicBezTo>
                  <a:lnTo>
                    <a:pt x="207695" y="43360"/>
                  </a:lnTo>
                  <a:lnTo>
                    <a:pt x="207695" y="21680"/>
                  </a:lnTo>
                  <a:lnTo>
                    <a:pt x="207695" y="43360"/>
                  </a:lnTo>
                  <a:cubicBezTo>
                    <a:pt x="116928" y="43360"/>
                    <a:pt x="43360" y="116928"/>
                    <a:pt x="43360" y="20783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3775308" cy="14320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FFFFFF"/>
                  </a:solidFill>
                  <a:latin typeface="Helios Extended"/>
                </a:rPr>
                <a:t>Prediction Workflow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331481" y="-208879"/>
            <a:ext cx="7440533" cy="10675547"/>
          </a:xfrm>
          <a:custGeom>
            <a:avLst/>
            <a:gdLst/>
            <a:ahLst/>
            <a:cxnLst/>
            <a:rect r="r" b="b" t="t" l="l"/>
            <a:pathLst>
              <a:path h="10675547" w="7440533">
                <a:moveTo>
                  <a:pt x="0" y="0"/>
                </a:moveTo>
                <a:lnTo>
                  <a:pt x="7440533" y="0"/>
                </a:lnTo>
                <a:lnTo>
                  <a:pt x="7440533" y="10675547"/>
                </a:lnTo>
                <a:lnTo>
                  <a:pt x="0" y="1067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-9525"/>
            <a:ext cx="18307050" cy="10306050"/>
            <a:chOff x="0" y="0"/>
            <a:chExt cx="24409400" cy="1374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13741400"/>
            </a:xfrm>
            <a:custGeom>
              <a:avLst/>
              <a:gdLst/>
              <a:ahLst/>
              <a:cxnLst/>
              <a:rect r="r" b="b" t="t" l="l"/>
              <a:pathLst>
                <a:path h="13741400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3728700"/>
                  </a:lnTo>
                  <a:cubicBezTo>
                    <a:pt x="24409400" y="13735686"/>
                    <a:pt x="24403686" y="13741400"/>
                    <a:pt x="24396700" y="13741400"/>
                  </a:cubicBezTo>
                  <a:lnTo>
                    <a:pt x="12700" y="13741400"/>
                  </a:lnTo>
                  <a:cubicBezTo>
                    <a:pt x="5715" y="13741400"/>
                    <a:pt x="0" y="13735686"/>
                    <a:pt x="0" y="137287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3728700"/>
                  </a:lnTo>
                  <a:lnTo>
                    <a:pt x="12700" y="13728700"/>
                  </a:lnTo>
                  <a:lnTo>
                    <a:pt x="12700" y="13716000"/>
                  </a:lnTo>
                  <a:lnTo>
                    <a:pt x="24396700" y="13716000"/>
                  </a:lnTo>
                  <a:lnTo>
                    <a:pt x="24396700" y="13728700"/>
                  </a:lnTo>
                  <a:lnTo>
                    <a:pt x="24384000" y="13728700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-378018" y="276585"/>
            <a:ext cx="18288000" cy="10287000"/>
            <a:chOff x="0" y="0"/>
            <a:chExt cx="24384000" cy="13716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gradFill rotWithShape="true">
              <a:gsLst>
                <a:gs pos="0">
                  <a:srgbClr val="BDC6CB">
                    <a:alpha val="77000"/>
                  </a:srgbClr>
                </a:gs>
                <a:gs pos="100000">
                  <a:srgbClr val="EEEFF1">
                    <a:alpha val="77000"/>
                  </a:srgbClr>
                </a:gs>
              </a:gsLst>
              <a:lin ang="14438535"/>
            </a:gra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34887" y="1575934"/>
            <a:ext cx="6936529" cy="6978283"/>
            <a:chOff x="0" y="0"/>
            <a:chExt cx="9248705" cy="930437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248648" cy="9304401"/>
            </a:xfrm>
            <a:custGeom>
              <a:avLst/>
              <a:gdLst/>
              <a:ahLst/>
              <a:cxnLst/>
              <a:rect r="r" b="b" t="t" l="l"/>
              <a:pathLst>
                <a:path h="9304401" w="9248648">
                  <a:moveTo>
                    <a:pt x="0" y="4652137"/>
                  </a:moveTo>
                  <a:cubicBezTo>
                    <a:pt x="0" y="2082800"/>
                    <a:pt x="2070354" y="0"/>
                    <a:pt x="4624324" y="0"/>
                  </a:cubicBezTo>
                  <a:cubicBezTo>
                    <a:pt x="7178294" y="0"/>
                    <a:pt x="9248648" y="2082800"/>
                    <a:pt x="9248648" y="4652137"/>
                  </a:cubicBezTo>
                  <a:cubicBezTo>
                    <a:pt x="9248648" y="7221474"/>
                    <a:pt x="7178294" y="9304401"/>
                    <a:pt x="4624324" y="9304401"/>
                  </a:cubicBezTo>
                  <a:cubicBezTo>
                    <a:pt x="2070354" y="9304401"/>
                    <a:pt x="0" y="7221474"/>
                    <a:pt x="0" y="4652137"/>
                  </a:cubicBezTo>
                  <a:close/>
                </a:path>
              </a:pathLst>
            </a:custGeom>
            <a:solidFill>
              <a:srgbClr val="4472C4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415835" y="2160379"/>
            <a:ext cx="5774633" cy="5809392"/>
            <a:chOff x="0" y="0"/>
            <a:chExt cx="7699510" cy="774585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699502" cy="7745857"/>
            </a:xfrm>
            <a:custGeom>
              <a:avLst/>
              <a:gdLst/>
              <a:ahLst/>
              <a:cxnLst/>
              <a:rect r="r" b="b" t="t" l="l"/>
              <a:pathLst>
                <a:path h="7745857" w="7699502">
                  <a:moveTo>
                    <a:pt x="0" y="3872865"/>
                  </a:moveTo>
                  <a:cubicBezTo>
                    <a:pt x="0" y="1733931"/>
                    <a:pt x="1723644" y="0"/>
                    <a:pt x="3849751" y="0"/>
                  </a:cubicBezTo>
                  <a:cubicBezTo>
                    <a:pt x="5975858" y="0"/>
                    <a:pt x="7699502" y="1733931"/>
                    <a:pt x="7699502" y="3872865"/>
                  </a:cubicBezTo>
                  <a:cubicBezTo>
                    <a:pt x="7699502" y="6011799"/>
                    <a:pt x="5975858" y="7745857"/>
                    <a:pt x="3849751" y="7745857"/>
                  </a:cubicBezTo>
                  <a:cubicBezTo>
                    <a:pt x="1723644" y="7745857"/>
                    <a:pt x="0" y="6011926"/>
                    <a:pt x="0" y="387286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DE1E2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6200000"/>
            </a:gra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521068" y="477078"/>
            <a:ext cx="6842098" cy="1828681"/>
            <a:chOff x="0" y="0"/>
            <a:chExt cx="9122798" cy="243824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122791" cy="2438273"/>
            </a:xfrm>
            <a:custGeom>
              <a:avLst/>
              <a:gdLst/>
              <a:ahLst/>
              <a:cxnLst/>
              <a:rect r="r" b="b" t="t" l="l"/>
              <a:pathLst>
                <a:path h="2438273" w="9122791">
                  <a:moveTo>
                    <a:pt x="0" y="1219073"/>
                  </a:moveTo>
                  <a:cubicBezTo>
                    <a:pt x="0" y="545846"/>
                    <a:pt x="545846" y="0"/>
                    <a:pt x="1219073" y="0"/>
                  </a:cubicBezTo>
                  <a:lnTo>
                    <a:pt x="7903718" y="0"/>
                  </a:lnTo>
                  <a:cubicBezTo>
                    <a:pt x="8577073" y="0"/>
                    <a:pt x="9122791" y="545846"/>
                    <a:pt x="9122791" y="1219073"/>
                  </a:cubicBezTo>
                  <a:cubicBezTo>
                    <a:pt x="9122791" y="1892300"/>
                    <a:pt x="8576945" y="2438146"/>
                    <a:pt x="7903718" y="2438146"/>
                  </a:cubicBezTo>
                  <a:lnTo>
                    <a:pt x="1219073" y="2438146"/>
                  </a:lnTo>
                  <a:cubicBezTo>
                    <a:pt x="545846" y="2438273"/>
                    <a:pt x="0" y="1892427"/>
                    <a:pt x="0" y="121907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CB117">
                    <a:alpha val="100000"/>
                  </a:srgbClr>
                </a:gs>
                <a:gs pos="100000">
                  <a:srgbClr val="FFDB3F">
                    <a:alpha val="100000"/>
                  </a:srgbClr>
                </a:gs>
              </a:gsLst>
              <a:lin ang="15027339"/>
            </a:gra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387839" y="2490429"/>
            <a:ext cx="6352259" cy="1572602"/>
            <a:chOff x="0" y="0"/>
            <a:chExt cx="8469679" cy="209680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469630" cy="2096770"/>
            </a:xfrm>
            <a:custGeom>
              <a:avLst/>
              <a:gdLst/>
              <a:ahLst/>
              <a:cxnLst/>
              <a:rect r="r" b="b" t="t" l="l"/>
              <a:pathLst>
                <a:path h="2096770" w="8469630">
                  <a:moveTo>
                    <a:pt x="0" y="1048385"/>
                  </a:moveTo>
                  <a:cubicBezTo>
                    <a:pt x="0" y="469392"/>
                    <a:pt x="469392" y="0"/>
                    <a:pt x="1048385" y="0"/>
                  </a:cubicBezTo>
                  <a:lnTo>
                    <a:pt x="7421245" y="0"/>
                  </a:lnTo>
                  <a:cubicBezTo>
                    <a:pt x="8000238" y="0"/>
                    <a:pt x="8469630" y="469392"/>
                    <a:pt x="8469630" y="1048385"/>
                  </a:cubicBezTo>
                  <a:cubicBezTo>
                    <a:pt x="8469630" y="1627378"/>
                    <a:pt x="8000238" y="2096770"/>
                    <a:pt x="7421245" y="2096770"/>
                  </a:cubicBezTo>
                  <a:lnTo>
                    <a:pt x="1048385" y="2096770"/>
                  </a:lnTo>
                  <a:cubicBezTo>
                    <a:pt x="469392" y="2096770"/>
                    <a:pt x="0" y="1627378"/>
                    <a:pt x="0" y="104838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05222">
                    <a:alpha val="100000"/>
                  </a:srgbClr>
                </a:gs>
                <a:gs pos="100000">
                  <a:srgbClr val="FBA31A">
                    <a:alpha val="100000"/>
                  </a:srgbClr>
                </a:gs>
              </a:gsLst>
              <a:lin ang="14944497"/>
            </a:gra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905894" y="4463997"/>
            <a:ext cx="5759768" cy="1883924"/>
            <a:chOff x="0" y="0"/>
            <a:chExt cx="7679691" cy="251189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679690" cy="2511933"/>
            </a:xfrm>
            <a:custGeom>
              <a:avLst/>
              <a:gdLst/>
              <a:ahLst/>
              <a:cxnLst/>
              <a:rect r="r" b="b" t="t" l="l"/>
              <a:pathLst>
                <a:path h="2511933" w="7679690">
                  <a:moveTo>
                    <a:pt x="0" y="1255903"/>
                  </a:moveTo>
                  <a:cubicBezTo>
                    <a:pt x="0" y="562356"/>
                    <a:pt x="562356" y="0"/>
                    <a:pt x="1255903" y="0"/>
                  </a:cubicBezTo>
                  <a:lnTo>
                    <a:pt x="6423787" y="0"/>
                  </a:lnTo>
                  <a:cubicBezTo>
                    <a:pt x="7117461" y="0"/>
                    <a:pt x="7679690" y="562356"/>
                    <a:pt x="7679690" y="1255903"/>
                  </a:cubicBezTo>
                  <a:cubicBezTo>
                    <a:pt x="7679690" y="1949450"/>
                    <a:pt x="7117334" y="2511806"/>
                    <a:pt x="6423787" y="2511806"/>
                  </a:cubicBezTo>
                  <a:lnTo>
                    <a:pt x="1255903" y="2511806"/>
                  </a:lnTo>
                  <a:cubicBezTo>
                    <a:pt x="562356" y="2511933"/>
                    <a:pt x="0" y="1949577"/>
                    <a:pt x="0" y="125590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6228F">
                    <a:alpha val="100000"/>
                  </a:srgbClr>
                </a:gs>
                <a:gs pos="100000">
                  <a:srgbClr val="D3509D">
                    <a:alpha val="100000"/>
                  </a:srgbClr>
                </a:gs>
              </a:gsLst>
              <a:lin ang="14828101"/>
            </a:gra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0305299" y="6863051"/>
            <a:ext cx="5759768" cy="1261169"/>
            <a:chOff x="0" y="0"/>
            <a:chExt cx="7679691" cy="168155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679690" cy="1681607"/>
            </a:xfrm>
            <a:custGeom>
              <a:avLst/>
              <a:gdLst/>
              <a:ahLst/>
              <a:cxnLst/>
              <a:rect r="r" b="b" t="t" l="l"/>
              <a:pathLst>
                <a:path h="1681607" w="7679690">
                  <a:moveTo>
                    <a:pt x="0" y="840740"/>
                  </a:moveTo>
                  <a:cubicBezTo>
                    <a:pt x="0" y="376428"/>
                    <a:pt x="376428" y="0"/>
                    <a:pt x="840740" y="0"/>
                  </a:cubicBezTo>
                  <a:lnTo>
                    <a:pt x="6838950" y="0"/>
                  </a:lnTo>
                  <a:cubicBezTo>
                    <a:pt x="7303262" y="0"/>
                    <a:pt x="7679690" y="376428"/>
                    <a:pt x="7679690" y="840740"/>
                  </a:cubicBezTo>
                  <a:cubicBezTo>
                    <a:pt x="7679690" y="1305052"/>
                    <a:pt x="7303262" y="1681480"/>
                    <a:pt x="6838950" y="1681480"/>
                  </a:cubicBezTo>
                  <a:lnTo>
                    <a:pt x="840740" y="1681480"/>
                  </a:lnTo>
                  <a:cubicBezTo>
                    <a:pt x="376428" y="1681607"/>
                    <a:pt x="0" y="1305179"/>
                    <a:pt x="0" y="84074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73E8F">
                    <a:alpha val="100000"/>
                  </a:srgbClr>
                </a:gs>
                <a:gs pos="100000">
                  <a:srgbClr val="6957A1">
                    <a:alpha val="100000"/>
                  </a:srgbClr>
                </a:gs>
              </a:gsLst>
              <a:lin ang="14828101"/>
            </a:gra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9887482" y="8385874"/>
            <a:ext cx="5759768" cy="1424048"/>
            <a:chOff x="0" y="0"/>
            <a:chExt cx="7679691" cy="189873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679690" cy="1898777"/>
            </a:xfrm>
            <a:custGeom>
              <a:avLst/>
              <a:gdLst/>
              <a:ahLst/>
              <a:cxnLst/>
              <a:rect r="r" b="b" t="t" l="l"/>
              <a:pathLst>
                <a:path h="1898777" w="7679690">
                  <a:moveTo>
                    <a:pt x="0" y="949325"/>
                  </a:moveTo>
                  <a:cubicBezTo>
                    <a:pt x="0" y="425069"/>
                    <a:pt x="425069" y="0"/>
                    <a:pt x="949325" y="0"/>
                  </a:cubicBezTo>
                  <a:lnTo>
                    <a:pt x="6730365" y="0"/>
                  </a:lnTo>
                  <a:cubicBezTo>
                    <a:pt x="7254748" y="0"/>
                    <a:pt x="7679690" y="425069"/>
                    <a:pt x="7679690" y="949325"/>
                  </a:cubicBezTo>
                  <a:cubicBezTo>
                    <a:pt x="7679690" y="1473581"/>
                    <a:pt x="7254622" y="1898650"/>
                    <a:pt x="6730365" y="1898650"/>
                  </a:cubicBezTo>
                  <a:lnTo>
                    <a:pt x="949325" y="1898650"/>
                  </a:lnTo>
                  <a:cubicBezTo>
                    <a:pt x="425069" y="1898777"/>
                    <a:pt x="0" y="1473708"/>
                    <a:pt x="0" y="94932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AAA9">
                    <a:alpha val="100000"/>
                  </a:srgbClr>
                </a:gs>
                <a:gs pos="100000">
                  <a:srgbClr val="00AED0">
                    <a:alpha val="100000"/>
                  </a:srgbClr>
                </a:gs>
              </a:gsLst>
              <a:lin ang="14828101"/>
            </a:grad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4525289" y="753231"/>
            <a:ext cx="4322616" cy="8567702"/>
          </a:xfrm>
          <a:custGeom>
            <a:avLst/>
            <a:gdLst/>
            <a:ahLst/>
            <a:cxnLst/>
            <a:rect r="r" b="b" t="t" l="l"/>
            <a:pathLst>
              <a:path h="8567702" w="4322616">
                <a:moveTo>
                  <a:pt x="0" y="0"/>
                </a:moveTo>
                <a:lnTo>
                  <a:pt x="4322616" y="0"/>
                </a:lnTo>
                <a:lnTo>
                  <a:pt x="4322616" y="8567702"/>
                </a:lnTo>
                <a:lnTo>
                  <a:pt x="0" y="85677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6269643" y="1114833"/>
            <a:ext cx="549861" cy="553171"/>
            <a:chOff x="0" y="0"/>
            <a:chExt cx="733148" cy="73756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33171" cy="737616"/>
            </a:xfrm>
            <a:custGeom>
              <a:avLst/>
              <a:gdLst/>
              <a:ahLst/>
              <a:cxnLst/>
              <a:rect r="r" b="b" t="t" l="l"/>
              <a:pathLst>
                <a:path h="737616" w="733171">
                  <a:moveTo>
                    <a:pt x="0" y="368808"/>
                  </a:moveTo>
                  <a:cubicBezTo>
                    <a:pt x="0" y="165100"/>
                    <a:pt x="164084" y="0"/>
                    <a:pt x="366522" y="0"/>
                  </a:cubicBezTo>
                  <a:cubicBezTo>
                    <a:pt x="568960" y="0"/>
                    <a:pt x="733171" y="165100"/>
                    <a:pt x="733171" y="368808"/>
                  </a:cubicBezTo>
                  <a:cubicBezTo>
                    <a:pt x="733171" y="572516"/>
                    <a:pt x="569087" y="737616"/>
                    <a:pt x="366522" y="737616"/>
                  </a:cubicBezTo>
                  <a:cubicBezTo>
                    <a:pt x="163957" y="737616"/>
                    <a:pt x="0" y="572389"/>
                    <a:pt x="0" y="368808"/>
                  </a:cubicBezTo>
                  <a:close/>
                </a:path>
              </a:pathLst>
            </a:custGeom>
            <a:solidFill>
              <a:srgbClr val="FFD539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8093021" y="2987146"/>
            <a:ext cx="549861" cy="553171"/>
            <a:chOff x="0" y="0"/>
            <a:chExt cx="733148" cy="73756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733171" cy="737616"/>
            </a:xfrm>
            <a:custGeom>
              <a:avLst/>
              <a:gdLst/>
              <a:ahLst/>
              <a:cxnLst/>
              <a:rect r="r" b="b" t="t" l="l"/>
              <a:pathLst>
                <a:path h="737616" w="733171">
                  <a:moveTo>
                    <a:pt x="0" y="368808"/>
                  </a:moveTo>
                  <a:cubicBezTo>
                    <a:pt x="0" y="165100"/>
                    <a:pt x="164084" y="0"/>
                    <a:pt x="366522" y="0"/>
                  </a:cubicBezTo>
                  <a:cubicBezTo>
                    <a:pt x="568960" y="0"/>
                    <a:pt x="733171" y="165100"/>
                    <a:pt x="733171" y="368808"/>
                  </a:cubicBezTo>
                  <a:cubicBezTo>
                    <a:pt x="733171" y="572516"/>
                    <a:pt x="569087" y="737616"/>
                    <a:pt x="366522" y="737616"/>
                  </a:cubicBezTo>
                  <a:cubicBezTo>
                    <a:pt x="163957" y="737616"/>
                    <a:pt x="0" y="572389"/>
                    <a:pt x="0" y="368808"/>
                  </a:cubicBezTo>
                  <a:close/>
                </a:path>
              </a:pathLst>
            </a:custGeom>
            <a:solidFill>
              <a:srgbClr val="F9951F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8387148" y="5143499"/>
            <a:ext cx="549861" cy="553171"/>
            <a:chOff x="0" y="0"/>
            <a:chExt cx="733148" cy="73756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33171" cy="737616"/>
            </a:xfrm>
            <a:custGeom>
              <a:avLst/>
              <a:gdLst/>
              <a:ahLst/>
              <a:cxnLst/>
              <a:rect r="r" b="b" t="t" l="l"/>
              <a:pathLst>
                <a:path h="737616" w="733171">
                  <a:moveTo>
                    <a:pt x="0" y="368808"/>
                  </a:moveTo>
                  <a:cubicBezTo>
                    <a:pt x="0" y="165100"/>
                    <a:pt x="164084" y="0"/>
                    <a:pt x="366522" y="0"/>
                  </a:cubicBezTo>
                  <a:cubicBezTo>
                    <a:pt x="568960" y="0"/>
                    <a:pt x="733171" y="165100"/>
                    <a:pt x="733171" y="368808"/>
                  </a:cubicBezTo>
                  <a:cubicBezTo>
                    <a:pt x="733171" y="572516"/>
                    <a:pt x="569087" y="737616"/>
                    <a:pt x="366522" y="737616"/>
                  </a:cubicBezTo>
                  <a:cubicBezTo>
                    <a:pt x="163957" y="737616"/>
                    <a:pt x="0" y="572389"/>
                    <a:pt x="0" y="368808"/>
                  </a:cubicBezTo>
                  <a:close/>
                </a:path>
              </a:pathLst>
            </a:custGeom>
            <a:solidFill>
              <a:srgbClr val="CC499B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7597999" y="7200487"/>
            <a:ext cx="549861" cy="553171"/>
            <a:chOff x="0" y="0"/>
            <a:chExt cx="733148" cy="73756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33171" cy="737616"/>
            </a:xfrm>
            <a:custGeom>
              <a:avLst/>
              <a:gdLst/>
              <a:ahLst/>
              <a:cxnLst/>
              <a:rect r="r" b="b" t="t" l="l"/>
              <a:pathLst>
                <a:path h="737616" w="733171">
                  <a:moveTo>
                    <a:pt x="0" y="368808"/>
                  </a:moveTo>
                  <a:cubicBezTo>
                    <a:pt x="0" y="165100"/>
                    <a:pt x="164084" y="0"/>
                    <a:pt x="366522" y="0"/>
                  </a:cubicBezTo>
                  <a:cubicBezTo>
                    <a:pt x="568960" y="0"/>
                    <a:pt x="733171" y="165100"/>
                    <a:pt x="733171" y="368808"/>
                  </a:cubicBezTo>
                  <a:cubicBezTo>
                    <a:pt x="733171" y="572516"/>
                    <a:pt x="569087" y="737616"/>
                    <a:pt x="366522" y="737616"/>
                  </a:cubicBezTo>
                  <a:cubicBezTo>
                    <a:pt x="163957" y="737616"/>
                    <a:pt x="0" y="572389"/>
                    <a:pt x="0" y="368808"/>
                  </a:cubicBezTo>
                  <a:close/>
                </a:path>
              </a:pathLst>
            </a:custGeom>
            <a:solidFill>
              <a:srgbClr val="64539E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5007945" y="8834103"/>
            <a:ext cx="549861" cy="553171"/>
            <a:chOff x="0" y="0"/>
            <a:chExt cx="733148" cy="737561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733171" cy="737616"/>
            </a:xfrm>
            <a:custGeom>
              <a:avLst/>
              <a:gdLst/>
              <a:ahLst/>
              <a:cxnLst/>
              <a:rect r="r" b="b" t="t" l="l"/>
              <a:pathLst>
                <a:path h="737616" w="733171">
                  <a:moveTo>
                    <a:pt x="0" y="368808"/>
                  </a:moveTo>
                  <a:cubicBezTo>
                    <a:pt x="0" y="165100"/>
                    <a:pt x="164084" y="0"/>
                    <a:pt x="366522" y="0"/>
                  </a:cubicBezTo>
                  <a:cubicBezTo>
                    <a:pt x="568960" y="0"/>
                    <a:pt x="733171" y="165100"/>
                    <a:pt x="733171" y="368808"/>
                  </a:cubicBezTo>
                  <a:cubicBezTo>
                    <a:pt x="733171" y="572516"/>
                    <a:pt x="569087" y="737616"/>
                    <a:pt x="366522" y="737616"/>
                  </a:cubicBezTo>
                  <a:cubicBezTo>
                    <a:pt x="163957" y="737616"/>
                    <a:pt x="0" y="572389"/>
                    <a:pt x="0" y="368808"/>
                  </a:cubicBezTo>
                  <a:close/>
                </a:path>
              </a:pathLst>
            </a:custGeom>
            <a:solidFill>
              <a:srgbClr val="00AECD"/>
            </a:solidFill>
          </p:spPr>
        </p:sp>
      </p:grpSp>
      <p:sp>
        <p:nvSpPr>
          <p:cNvPr name="AutoShape 32" id="32"/>
          <p:cNvSpPr/>
          <p:nvPr/>
        </p:nvSpPr>
        <p:spPr>
          <a:xfrm rot="12635">
            <a:off x="6814542" y="1391419"/>
            <a:ext cx="2711489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 rot="44982">
            <a:off x="8637854" y="3270231"/>
            <a:ext cx="1755014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 rot="-41852">
            <a:off x="8931983" y="5413023"/>
            <a:ext cx="1978938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 rot="42075">
            <a:off x="8142826" y="7485355"/>
            <a:ext cx="2167508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 rot="-18026">
            <a:off x="5552823" y="9104295"/>
            <a:ext cx="4339642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7" id="37"/>
          <p:cNvGrpSpPr/>
          <p:nvPr/>
        </p:nvGrpSpPr>
        <p:grpSpPr>
          <a:xfrm rot="0">
            <a:off x="9792826" y="939736"/>
            <a:ext cx="1004540" cy="1010587"/>
            <a:chOff x="0" y="0"/>
            <a:chExt cx="1339386" cy="1347449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339342" cy="1347470"/>
            </a:xfrm>
            <a:custGeom>
              <a:avLst/>
              <a:gdLst/>
              <a:ahLst/>
              <a:cxnLst/>
              <a:rect r="r" b="b" t="t" l="l"/>
              <a:pathLst>
                <a:path h="1347470" w="1339342">
                  <a:moveTo>
                    <a:pt x="0" y="673735"/>
                  </a:moveTo>
                  <a:cubicBezTo>
                    <a:pt x="0" y="301625"/>
                    <a:pt x="299847" y="0"/>
                    <a:pt x="669671" y="0"/>
                  </a:cubicBezTo>
                  <a:cubicBezTo>
                    <a:pt x="1039495" y="0"/>
                    <a:pt x="1339342" y="301625"/>
                    <a:pt x="1339342" y="673735"/>
                  </a:cubicBezTo>
                  <a:cubicBezTo>
                    <a:pt x="1339342" y="1045845"/>
                    <a:pt x="1039495" y="1347470"/>
                    <a:pt x="669671" y="1347470"/>
                  </a:cubicBezTo>
                  <a:cubicBezTo>
                    <a:pt x="299847" y="1347470"/>
                    <a:pt x="0" y="1045845"/>
                    <a:pt x="0" y="67373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DE1E2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6200000"/>
            </a:grad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10608957" y="2755295"/>
            <a:ext cx="1004540" cy="1010587"/>
            <a:chOff x="0" y="0"/>
            <a:chExt cx="1339386" cy="1347449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339342" cy="1347470"/>
            </a:xfrm>
            <a:custGeom>
              <a:avLst/>
              <a:gdLst/>
              <a:ahLst/>
              <a:cxnLst/>
              <a:rect r="r" b="b" t="t" l="l"/>
              <a:pathLst>
                <a:path h="1347470" w="1339342">
                  <a:moveTo>
                    <a:pt x="0" y="673735"/>
                  </a:moveTo>
                  <a:cubicBezTo>
                    <a:pt x="0" y="301625"/>
                    <a:pt x="299847" y="0"/>
                    <a:pt x="669671" y="0"/>
                  </a:cubicBezTo>
                  <a:cubicBezTo>
                    <a:pt x="1039495" y="0"/>
                    <a:pt x="1339342" y="301625"/>
                    <a:pt x="1339342" y="673735"/>
                  </a:cubicBezTo>
                  <a:cubicBezTo>
                    <a:pt x="1339342" y="1045845"/>
                    <a:pt x="1039495" y="1347470"/>
                    <a:pt x="669671" y="1347470"/>
                  </a:cubicBezTo>
                  <a:cubicBezTo>
                    <a:pt x="299847" y="1347470"/>
                    <a:pt x="0" y="1045845"/>
                    <a:pt x="0" y="67373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DE1E2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6200000"/>
            </a:gradFill>
          </p:spPr>
        </p:sp>
      </p:grpSp>
      <p:grpSp>
        <p:nvGrpSpPr>
          <p:cNvPr name="Group 41" id="41"/>
          <p:cNvGrpSpPr/>
          <p:nvPr/>
        </p:nvGrpSpPr>
        <p:grpSpPr>
          <a:xfrm rot="0">
            <a:off x="11158134" y="4872119"/>
            <a:ext cx="1004540" cy="1010587"/>
            <a:chOff x="0" y="0"/>
            <a:chExt cx="1339386" cy="1347449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339342" cy="1347470"/>
            </a:xfrm>
            <a:custGeom>
              <a:avLst/>
              <a:gdLst/>
              <a:ahLst/>
              <a:cxnLst/>
              <a:rect r="r" b="b" t="t" l="l"/>
              <a:pathLst>
                <a:path h="1347470" w="1339342">
                  <a:moveTo>
                    <a:pt x="0" y="673735"/>
                  </a:moveTo>
                  <a:cubicBezTo>
                    <a:pt x="0" y="301625"/>
                    <a:pt x="299847" y="0"/>
                    <a:pt x="669671" y="0"/>
                  </a:cubicBezTo>
                  <a:cubicBezTo>
                    <a:pt x="1039495" y="0"/>
                    <a:pt x="1339342" y="301625"/>
                    <a:pt x="1339342" y="673735"/>
                  </a:cubicBezTo>
                  <a:cubicBezTo>
                    <a:pt x="1339342" y="1045845"/>
                    <a:pt x="1039495" y="1347470"/>
                    <a:pt x="669671" y="1347470"/>
                  </a:cubicBezTo>
                  <a:cubicBezTo>
                    <a:pt x="299847" y="1347470"/>
                    <a:pt x="0" y="1045845"/>
                    <a:pt x="0" y="67373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DE1E2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6200000"/>
            </a:grad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10513597" y="6971781"/>
            <a:ext cx="1004540" cy="1010587"/>
            <a:chOff x="0" y="0"/>
            <a:chExt cx="1339386" cy="1347449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339342" cy="1347470"/>
            </a:xfrm>
            <a:custGeom>
              <a:avLst/>
              <a:gdLst/>
              <a:ahLst/>
              <a:cxnLst/>
              <a:rect r="r" b="b" t="t" l="l"/>
              <a:pathLst>
                <a:path h="1347470" w="1339342">
                  <a:moveTo>
                    <a:pt x="0" y="673735"/>
                  </a:moveTo>
                  <a:cubicBezTo>
                    <a:pt x="0" y="301625"/>
                    <a:pt x="299847" y="0"/>
                    <a:pt x="669671" y="0"/>
                  </a:cubicBezTo>
                  <a:cubicBezTo>
                    <a:pt x="1039495" y="0"/>
                    <a:pt x="1339342" y="301625"/>
                    <a:pt x="1339342" y="673735"/>
                  </a:cubicBezTo>
                  <a:cubicBezTo>
                    <a:pt x="1339342" y="1045845"/>
                    <a:pt x="1039495" y="1347470"/>
                    <a:pt x="669671" y="1347470"/>
                  </a:cubicBezTo>
                  <a:cubicBezTo>
                    <a:pt x="299847" y="1347470"/>
                    <a:pt x="0" y="1045845"/>
                    <a:pt x="0" y="67373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DE1E2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6200000"/>
            </a:gradFill>
          </p:spPr>
        </p:sp>
      </p:grpSp>
      <p:grpSp>
        <p:nvGrpSpPr>
          <p:cNvPr name="Group 45" id="45"/>
          <p:cNvGrpSpPr/>
          <p:nvPr/>
        </p:nvGrpSpPr>
        <p:grpSpPr>
          <a:xfrm rot="0">
            <a:off x="10144598" y="8593959"/>
            <a:ext cx="988079" cy="1010587"/>
            <a:chOff x="0" y="0"/>
            <a:chExt cx="1317439" cy="1347449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317498" cy="1347470"/>
            </a:xfrm>
            <a:custGeom>
              <a:avLst/>
              <a:gdLst/>
              <a:ahLst/>
              <a:cxnLst/>
              <a:rect r="r" b="b" t="t" l="l"/>
              <a:pathLst>
                <a:path h="1347470" w="1317498">
                  <a:moveTo>
                    <a:pt x="0" y="673735"/>
                  </a:moveTo>
                  <a:cubicBezTo>
                    <a:pt x="0" y="301625"/>
                    <a:pt x="294894" y="0"/>
                    <a:pt x="658749" y="0"/>
                  </a:cubicBezTo>
                  <a:cubicBezTo>
                    <a:pt x="1022604" y="0"/>
                    <a:pt x="1317498" y="301625"/>
                    <a:pt x="1317498" y="673735"/>
                  </a:cubicBezTo>
                  <a:cubicBezTo>
                    <a:pt x="1317498" y="1045845"/>
                    <a:pt x="1022477" y="1347470"/>
                    <a:pt x="658749" y="1347470"/>
                  </a:cubicBezTo>
                  <a:cubicBezTo>
                    <a:pt x="295021" y="1347470"/>
                    <a:pt x="0" y="1045845"/>
                    <a:pt x="0" y="67373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DE1E2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16200000"/>
            </a:gradFill>
          </p:spPr>
        </p:sp>
      </p:grpSp>
      <p:grpSp>
        <p:nvGrpSpPr>
          <p:cNvPr name="Group 47" id="47"/>
          <p:cNvGrpSpPr/>
          <p:nvPr/>
        </p:nvGrpSpPr>
        <p:grpSpPr>
          <a:xfrm rot="0">
            <a:off x="1580769" y="2290410"/>
            <a:ext cx="5444760" cy="5477534"/>
            <a:chOff x="0" y="0"/>
            <a:chExt cx="7259681" cy="7303379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6517894" cy="7301865"/>
            </a:xfrm>
            <a:custGeom>
              <a:avLst/>
              <a:gdLst/>
              <a:ahLst/>
              <a:cxnLst/>
              <a:rect r="r" b="b" t="t" l="l"/>
              <a:pathLst>
                <a:path h="7301865" w="6517894">
                  <a:moveTo>
                    <a:pt x="2159" y="3523234"/>
                  </a:moveTo>
                  <a:cubicBezTo>
                    <a:pt x="2921" y="3502025"/>
                    <a:pt x="3810" y="3480816"/>
                    <a:pt x="4826" y="3459734"/>
                  </a:cubicBezTo>
                  <a:lnTo>
                    <a:pt x="36576" y="3461385"/>
                  </a:lnTo>
                  <a:cubicBezTo>
                    <a:pt x="35560" y="3482340"/>
                    <a:pt x="34544" y="3503295"/>
                    <a:pt x="33909" y="3524377"/>
                  </a:cubicBezTo>
                  <a:close/>
                  <a:moveTo>
                    <a:pt x="40513" y="3396996"/>
                  </a:moveTo>
                  <a:cubicBezTo>
                    <a:pt x="41910" y="3375787"/>
                    <a:pt x="43561" y="3354578"/>
                    <a:pt x="45466" y="3333496"/>
                  </a:cubicBezTo>
                  <a:lnTo>
                    <a:pt x="77089" y="3336163"/>
                  </a:lnTo>
                  <a:cubicBezTo>
                    <a:pt x="75311" y="3357118"/>
                    <a:pt x="73660" y="3378073"/>
                    <a:pt x="72263" y="3399155"/>
                  </a:cubicBezTo>
                  <a:close/>
                  <a:moveTo>
                    <a:pt x="83185" y="3272282"/>
                  </a:moveTo>
                  <a:cubicBezTo>
                    <a:pt x="85344" y="3251073"/>
                    <a:pt x="87757" y="3229864"/>
                    <a:pt x="90297" y="3208782"/>
                  </a:cubicBezTo>
                  <a:lnTo>
                    <a:pt x="121793" y="3212592"/>
                  </a:lnTo>
                  <a:cubicBezTo>
                    <a:pt x="119253" y="3233547"/>
                    <a:pt x="116967" y="3254502"/>
                    <a:pt x="114681" y="3275584"/>
                  </a:cubicBezTo>
                  <a:close/>
                  <a:moveTo>
                    <a:pt x="130048" y="3148838"/>
                  </a:moveTo>
                  <a:cubicBezTo>
                    <a:pt x="132969" y="3127756"/>
                    <a:pt x="136017" y="3106801"/>
                    <a:pt x="139319" y="3085846"/>
                  </a:cubicBezTo>
                  <a:lnTo>
                    <a:pt x="170688" y="3090799"/>
                  </a:lnTo>
                  <a:cubicBezTo>
                    <a:pt x="167386" y="3111500"/>
                    <a:pt x="164338" y="3132328"/>
                    <a:pt x="161417" y="3153283"/>
                  </a:cubicBezTo>
                  <a:close/>
                  <a:moveTo>
                    <a:pt x="181102" y="3027299"/>
                  </a:moveTo>
                  <a:cubicBezTo>
                    <a:pt x="184785" y="3006344"/>
                    <a:pt x="188595" y="2985516"/>
                    <a:pt x="192532" y="2964688"/>
                  </a:cubicBezTo>
                  <a:lnTo>
                    <a:pt x="223774" y="2970657"/>
                  </a:lnTo>
                  <a:cubicBezTo>
                    <a:pt x="219837" y="2991358"/>
                    <a:pt x="216027" y="3012059"/>
                    <a:pt x="212344" y="3032760"/>
                  </a:cubicBezTo>
                  <a:close/>
                  <a:moveTo>
                    <a:pt x="236347" y="2907665"/>
                  </a:moveTo>
                  <a:cubicBezTo>
                    <a:pt x="240792" y="2886837"/>
                    <a:pt x="245364" y="2866009"/>
                    <a:pt x="250063" y="2845308"/>
                  </a:cubicBezTo>
                  <a:lnTo>
                    <a:pt x="281051" y="2852420"/>
                  </a:lnTo>
                  <a:cubicBezTo>
                    <a:pt x="276352" y="2872994"/>
                    <a:pt x="271780" y="2893568"/>
                    <a:pt x="267462" y="2914269"/>
                  </a:cubicBezTo>
                  <a:close/>
                  <a:moveTo>
                    <a:pt x="295910" y="2789936"/>
                  </a:moveTo>
                  <a:cubicBezTo>
                    <a:pt x="300990" y="2769235"/>
                    <a:pt x="306324" y="2748661"/>
                    <a:pt x="311785" y="2728214"/>
                  </a:cubicBezTo>
                  <a:lnTo>
                    <a:pt x="342519" y="2736342"/>
                  </a:lnTo>
                  <a:cubicBezTo>
                    <a:pt x="337058" y="2756662"/>
                    <a:pt x="331851" y="2777109"/>
                    <a:pt x="326771" y="2797556"/>
                  </a:cubicBezTo>
                  <a:close/>
                  <a:moveTo>
                    <a:pt x="359537" y="2674239"/>
                  </a:moveTo>
                  <a:cubicBezTo>
                    <a:pt x="365379" y="2653792"/>
                    <a:pt x="371348" y="2633472"/>
                    <a:pt x="377571" y="2613152"/>
                  </a:cubicBezTo>
                  <a:lnTo>
                    <a:pt x="407924" y="2622423"/>
                  </a:lnTo>
                  <a:cubicBezTo>
                    <a:pt x="401828" y="2642489"/>
                    <a:pt x="395859" y="2662682"/>
                    <a:pt x="390144" y="2683002"/>
                  </a:cubicBezTo>
                  <a:close/>
                  <a:moveTo>
                    <a:pt x="427228" y="2560955"/>
                  </a:moveTo>
                  <a:cubicBezTo>
                    <a:pt x="433832" y="2540762"/>
                    <a:pt x="440436" y="2520569"/>
                    <a:pt x="447421" y="2500376"/>
                  </a:cubicBezTo>
                  <a:lnTo>
                    <a:pt x="477520" y="2510663"/>
                  </a:lnTo>
                  <a:cubicBezTo>
                    <a:pt x="470662" y="2530602"/>
                    <a:pt x="464058" y="2550541"/>
                    <a:pt x="457581" y="2570607"/>
                  </a:cubicBezTo>
                  <a:close/>
                  <a:moveTo>
                    <a:pt x="498856" y="2449957"/>
                  </a:moveTo>
                  <a:cubicBezTo>
                    <a:pt x="506095" y="2429891"/>
                    <a:pt x="513588" y="2409952"/>
                    <a:pt x="521081" y="2390140"/>
                  </a:cubicBezTo>
                  <a:lnTo>
                    <a:pt x="550799" y="2401443"/>
                  </a:lnTo>
                  <a:cubicBezTo>
                    <a:pt x="543306" y="2421128"/>
                    <a:pt x="535940" y="2440940"/>
                    <a:pt x="528701" y="2460752"/>
                  </a:cubicBezTo>
                  <a:close/>
                  <a:moveTo>
                    <a:pt x="574294" y="2341499"/>
                  </a:moveTo>
                  <a:cubicBezTo>
                    <a:pt x="582168" y="2321814"/>
                    <a:pt x="590296" y="2302129"/>
                    <a:pt x="598551" y="2282571"/>
                  </a:cubicBezTo>
                  <a:lnTo>
                    <a:pt x="627761" y="2294890"/>
                  </a:lnTo>
                  <a:cubicBezTo>
                    <a:pt x="619506" y="2314321"/>
                    <a:pt x="611505" y="2333752"/>
                    <a:pt x="603631" y="2353310"/>
                  </a:cubicBezTo>
                  <a:close/>
                  <a:moveTo>
                    <a:pt x="653288" y="2235835"/>
                  </a:moveTo>
                  <a:cubicBezTo>
                    <a:pt x="661924" y="2216404"/>
                    <a:pt x="670687" y="2197100"/>
                    <a:pt x="679704" y="2177796"/>
                  </a:cubicBezTo>
                  <a:lnTo>
                    <a:pt x="708533" y="2191131"/>
                  </a:lnTo>
                  <a:cubicBezTo>
                    <a:pt x="699643" y="2210181"/>
                    <a:pt x="691007" y="2229358"/>
                    <a:pt x="682371" y="2248662"/>
                  </a:cubicBezTo>
                  <a:close/>
                  <a:moveTo>
                    <a:pt x="736092" y="2133092"/>
                  </a:moveTo>
                  <a:cubicBezTo>
                    <a:pt x="745363" y="2113915"/>
                    <a:pt x="754888" y="2094865"/>
                    <a:pt x="764540" y="2075942"/>
                  </a:cubicBezTo>
                  <a:lnTo>
                    <a:pt x="792861" y="2090293"/>
                  </a:lnTo>
                  <a:cubicBezTo>
                    <a:pt x="783336" y="2109089"/>
                    <a:pt x="773938" y="2128012"/>
                    <a:pt x="764667" y="2146935"/>
                  </a:cubicBezTo>
                  <a:close/>
                  <a:moveTo>
                    <a:pt x="822452" y="2033270"/>
                  </a:moveTo>
                  <a:cubicBezTo>
                    <a:pt x="832358" y="2014474"/>
                    <a:pt x="842518" y="1995805"/>
                    <a:pt x="852805" y="1977136"/>
                  </a:cubicBezTo>
                  <a:lnTo>
                    <a:pt x="880618" y="1992503"/>
                  </a:lnTo>
                  <a:cubicBezTo>
                    <a:pt x="870458" y="2010918"/>
                    <a:pt x="860425" y="2029460"/>
                    <a:pt x="850519" y="2048129"/>
                  </a:cubicBezTo>
                  <a:close/>
                  <a:moveTo>
                    <a:pt x="912241" y="1936496"/>
                  </a:moveTo>
                  <a:cubicBezTo>
                    <a:pt x="922909" y="1918081"/>
                    <a:pt x="933577" y="1899793"/>
                    <a:pt x="944499" y="1881505"/>
                  </a:cubicBezTo>
                  <a:lnTo>
                    <a:pt x="971677" y="1897888"/>
                  </a:lnTo>
                  <a:cubicBezTo>
                    <a:pt x="960882" y="1915922"/>
                    <a:pt x="950214" y="1934083"/>
                    <a:pt x="939673" y="1952371"/>
                  </a:cubicBezTo>
                  <a:close/>
                  <a:moveTo>
                    <a:pt x="1005205" y="1843024"/>
                  </a:moveTo>
                  <a:cubicBezTo>
                    <a:pt x="1016508" y="1824990"/>
                    <a:pt x="1027811" y="1807083"/>
                    <a:pt x="1039368" y="1789176"/>
                  </a:cubicBezTo>
                  <a:lnTo>
                    <a:pt x="1066038" y="1806448"/>
                  </a:lnTo>
                  <a:cubicBezTo>
                    <a:pt x="1054608" y="1824101"/>
                    <a:pt x="1043305" y="1841881"/>
                    <a:pt x="1032129" y="1859788"/>
                  </a:cubicBezTo>
                  <a:close/>
                  <a:moveTo>
                    <a:pt x="1101471" y="1752727"/>
                  </a:moveTo>
                  <a:cubicBezTo>
                    <a:pt x="1113409" y="1735074"/>
                    <a:pt x="1125347" y="1717548"/>
                    <a:pt x="1137539" y="1700149"/>
                  </a:cubicBezTo>
                  <a:lnTo>
                    <a:pt x="1163574" y="1718310"/>
                  </a:lnTo>
                  <a:cubicBezTo>
                    <a:pt x="1151509" y="1735582"/>
                    <a:pt x="1139571" y="1752981"/>
                    <a:pt x="1127760" y="1770507"/>
                  </a:cubicBezTo>
                  <a:close/>
                  <a:moveTo>
                    <a:pt x="1200785" y="1665986"/>
                  </a:moveTo>
                  <a:cubicBezTo>
                    <a:pt x="1213231" y="1648714"/>
                    <a:pt x="1225931" y="1631696"/>
                    <a:pt x="1238631" y="1614678"/>
                  </a:cubicBezTo>
                  <a:lnTo>
                    <a:pt x="1264031" y="1633728"/>
                  </a:lnTo>
                  <a:cubicBezTo>
                    <a:pt x="1251331" y="1650619"/>
                    <a:pt x="1238885" y="1667510"/>
                    <a:pt x="1226439" y="1684528"/>
                  </a:cubicBezTo>
                  <a:close/>
                  <a:moveTo>
                    <a:pt x="1303020" y="1582547"/>
                  </a:moveTo>
                  <a:cubicBezTo>
                    <a:pt x="1316101" y="1565783"/>
                    <a:pt x="1329309" y="1549146"/>
                    <a:pt x="1342644" y="1532636"/>
                  </a:cubicBezTo>
                  <a:lnTo>
                    <a:pt x="1367282" y="1552575"/>
                  </a:lnTo>
                  <a:cubicBezTo>
                    <a:pt x="1354074" y="1568958"/>
                    <a:pt x="1340993" y="1585468"/>
                    <a:pt x="1328039" y="1602105"/>
                  </a:cubicBezTo>
                  <a:close/>
                  <a:moveTo>
                    <a:pt x="1408176" y="1502918"/>
                  </a:moveTo>
                  <a:cubicBezTo>
                    <a:pt x="1421765" y="1486662"/>
                    <a:pt x="1435608" y="1470406"/>
                    <a:pt x="1449578" y="1454404"/>
                  </a:cubicBezTo>
                  <a:lnTo>
                    <a:pt x="1473581" y="1475232"/>
                  </a:lnTo>
                  <a:cubicBezTo>
                    <a:pt x="1459738" y="1491107"/>
                    <a:pt x="1446149" y="1507236"/>
                    <a:pt x="1432560" y="1523365"/>
                  </a:cubicBezTo>
                  <a:close/>
                  <a:moveTo>
                    <a:pt x="1516126" y="1426972"/>
                  </a:moveTo>
                  <a:cubicBezTo>
                    <a:pt x="1530350" y="1411097"/>
                    <a:pt x="1544701" y="1395476"/>
                    <a:pt x="1559179" y="1379855"/>
                  </a:cubicBezTo>
                  <a:lnTo>
                    <a:pt x="1582420" y="1401445"/>
                  </a:lnTo>
                  <a:cubicBezTo>
                    <a:pt x="1568069" y="1416939"/>
                    <a:pt x="1553845" y="1432433"/>
                    <a:pt x="1539748" y="1448181"/>
                  </a:cubicBezTo>
                  <a:close/>
                  <a:moveTo>
                    <a:pt x="1626616" y="1354709"/>
                  </a:moveTo>
                  <a:cubicBezTo>
                    <a:pt x="1641348" y="1339342"/>
                    <a:pt x="1656207" y="1324229"/>
                    <a:pt x="1671193" y="1309116"/>
                  </a:cubicBezTo>
                  <a:lnTo>
                    <a:pt x="1693672" y="1331468"/>
                  </a:lnTo>
                  <a:cubicBezTo>
                    <a:pt x="1678813" y="1346327"/>
                    <a:pt x="1664081" y="1361440"/>
                    <a:pt x="1649476" y="1376680"/>
                  </a:cubicBezTo>
                  <a:close/>
                  <a:moveTo>
                    <a:pt x="1739519" y="1286383"/>
                  </a:moveTo>
                  <a:cubicBezTo>
                    <a:pt x="1754759" y="1271651"/>
                    <a:pt x="1770126" y="1256919"/>
                    <a:pt x="1785747" y="1242441"/>
                  </a:cubicBezTo>
                  <a:lnTo>
                    <a:pt x="1807464" y="1265682"/>
                  </a:lnTo>
                  <a:cubicBezTo>
                    <a:pt x="1792097" y="1280033"/>
                    <a:pt x="1776857" y="1294638"/>
                    <a:pt x="1761617" y="1309243"/>
                  </a:cubicBezTo>
                  <a:close/>
                  <a:moveTo>
                    <a:pt x="1854708" y="1222121"/>
                  </a:moveTo>
                  <a:cubicBezTo>
                    <a:pt x="1870456" y="1207897"/>
                    <a:pt x="1886331" y="1193800"/>
                    <a:pt x="1902460" y="1179830"/>
                  </a:cubicBezTo>
                  <a:lnTo>
                    <a:pt x="1923288" y="1203706"/>
                  </a:lnTo>
                  <a:cubicBezTo>
                    <a:pt x="1907413" y="1217549"/>
                    <a:pt x="1891665" y="1231519"/>
                    <a:pt x="1876044" y="1245616"/>
                  </a:cubicBezTo>
                  <a:close/>
                  <a:moveTo>
                    <a:pt x="1972183" y="1161796"/>
                  </a:moveTo>
                  <a:cubicBezTo>
                    <a:pt x="1988439" y="1148080"/>
                    <a:pt x="2004822" y="1134618"/>
                    <a:pt x="2021332" y="1121156"/>
                  </a:cubicBezTo>
                  <a:lnTo>
                    <a:pt x="2041398" y="1145794"/>
                  </a:lnTo>
                  <a:cubicBezTo>
                    <a:pt x="2025015" y="1159129"/>
                    <a:pt x="2008759" y="1172464"/>
                    <a:pt x="1992630" y="1186053"/>
                  </a:cubicBezTo>
                  <a:close/>
                  <a:moveTo>
                    <a:pt x="2091563" y="1105662"/>
                  </a:moveTo>
                  <a:cubicBezTo>
                    <a:pt x="2108327" y="1092581"/>
                    <a:pt x="2125091" y="1079627"/>
                    <a:pt x="2142109" y="1066800"/>
                  </a:cubicBezTo>
                  <a:lnTo>
                    <a:pt x="2161286" y="1092073"/>
                  </a:lnTo>
                  <a:cubicBezTo>
                    <a:pt x="2144522" y="1104773"/>
                    <a:pt x="2127758" y="1117600"/>
                    <a:pt x="2111121" y="1130681"/>
                  </a:cubicBezTo>
                  <a:close/>
                  <a:moveTo>
                    <a:pt x="2212848" y="1053719"/>
                  </a:moveTo>
                  <a:cubicBezTo>
                    <a:pt x="2229993" y="1041146"/>
                    <a:pt x="2247265" y="1028827"/>
                    <a:pt x="2264664" y="1016635"/>
                  </a:cubicBezTo>
                  <a:lnTo>
                    <a:pt x="2282952" y="1042670"/>
                  </a:lnTo>
                  <a:cubicBezTo>
                    <a:pt x="2265680" y="1054735"/>
                    <a:pt x="2248535" y="1067054"/>
                    <a:pt x="2231517" y="1079500"/>
                  </a:cubicBezTo>
                  <a:close/>
                  <a:moveTo>
                    <a:pt x="2335911" y="1006221"/>
                  </a:moveTo>
                  <a:cubicBezTo>
                    <a:pt x="2353564" y="994283"/>
                    <a:pt x="2371217" y="982599"/>
                    <a:pt x="2388997" y="970915"/>
                  </a:cubicBezTo>
                  <a:lnTo>
                    <a:pt x="2406269" y="997458"/>
                  </a:lnTo>
                  <a:cubicBezTo>
                    <a:pt x="2388616" y="1009015"/>
                    <a:pt x="2371090" y="1020572"/>
                    <a:pt x="2353564" y="1032383"/>
                  </a:cubicBezTo>
                  <a:close/>
                  <a:moveTo>
                    <a:pt x="2460371" y="962787"/>
                  </a:moveTo>
                  <a:cubicBezTo>
                    <a:pt x="2478405" y="951484"/>
                    <a:pt x="2496439" y="940435"/>
                    <a:pt x="2514727" y="929386"/>
                  </a:cubicBezTo>
                  <a:lnTo>
                    <a:pt x="2531110" y="956564"/>
                  </a:lnTo>
                  <a:cubicBezTo>
                    <a:pt x="2513076" y="967486"/>
                    <a:pt x="2495042" y="978535"/>
                    <a:pt x="2477262" y="989711"/>
                  </a:cubicBezTo>
                  <a:close/>
                  <a:moveTo>
                    <a:pt x="2586482" y="923925"/>
                  </a:moveTo>
                  <a:cubicBezTo>
                    <a:pt x="2604897" y="913257"/>
                    <a:pt x="2623439" y="902843"/>
                    <a:pt x="2641981" y="892429"/>
                  </a:cubicBezTo>
                  <a:lnTo>
                    <a:pt x="2657348" y="920242"/>
                  </a:lnTo>
                  <a:cubicBezTo>
                    <a:pt x="2638933" y="930529"/>
                    <a:pt x="2620518" y="940816"/>
                    <a:pt x="2602357" y="951484"/>
                  </a:cubicBezTo>
                  <a:close/>
                  <a:moveTo>
                    <a:pt x="2713863" y="889508"/>
                  </a:moveTo>
                  <a:cubicBezTo>
                    <a:pt x="2732659" y="879475"/>
                    <a:pt x="2751455" y="869696"/>
                    <a:pt x="2770378" y="860044"/>
                  </a:cubicBezTo>
                  <a:lnTo>
                    <a:pt x="2784856" y="888365"/>
                  </a:lnTo>
                  <a:cubicBezTo>
                    <a:pt x="2766060" y="897890"/>
                    <a:pt x="2747391" y="907669"/>
                    <a:pt x="2728849" y="917575"/>
                  </a:cubicBezTo>
                  <a:close/>
                  <a:moveTo>
                    <a:pt x="2842514" y="859663"/>
                  </a:moveTo>
                  <a:cubicBezTo>
                    <a:pt x="2861564" y="850392"/>
                    <a:pt x="2880741" y="841248"/>
                    <a:pt x="2900045" y="832231"/>
                  </a:cubicBezTo>
                  <a:lnTo>
                    <a:pt x="2913507" y="861060"/>
                  </a:lnTo>
                  <a:cubicBezTo>
                    <a:pt x="2894457" y="869950"/>
                    <a:pt x="2875407" y="878967"/>
                    <a:pt x="2856484" y="888238"/>
                  </a:cubicBezTo>
                  <a:close/>
                  <a:moveTo>
                    <a:pt x="2972054" y="834390"/>
                  </a:moveTo>
                  <a:cubicBezTo>
                    <a:pt x="2991485" y="825754"/>
                    <a:pt x="3011043" y="817245"/>
                    <a:pt x="3030601" y="808990"/>
                  </a:cubicBezTo>
                  <a:lnTo>
                    <a:pt x="3043047" y="838200"/>
                  </a:lnTo>
                  <a:cubicBezTo>
                    <a:pt x="3023616" y="846455"/>
                    <a:pt x="3004312" y="854837"/>
                    <a:pt x="2985008" y="863346"/>
                  </a:cubicBezTo>
                  <a:close/>
                  <a:moveTo>
                    <a:pt x="3102483" y="813562"/>
                  </a:moveTo>
                  <a:cubicBezTo>
                    <a:pt x="3122168" y="805561"/>
                    <a:pt x="3141980" y="797814"/>
                    <a:pt x="3161919" y="790194"/>
                  </a:cubicBezTo>
                  <a:lnTo>
                    <a:pt x="3173222" y="819912"/>
                  </a:lnTo>
                  <a:cubicBezTo>
                    <a:pt x="3153537" y="827405"/>
                    <a:pt x="3133852" y="835152"/>
                    <a:pt x="3114421" y="843026"/>
                  </a:cubicBezTo>
                  <a:close/>
                  <a:moveTo>
                    <a:pt x="3233547" y="797433"/>
                  </a:moveTo>
                  <a:cubicBezTo>
                    <a:pt x="3253486" y="790194"/>
                    <a:pt x="3273552" y="783209"/>
                    <a:pt x="3293618" y="776224"/>
                  </a:cubicBezTo>
                  <a:lnTo>
                    <a:pt x="3303905" y="806323"/>
                  </a:lnTo>
                  <a:cubicBezTo>
                    <a:pt x="3283966" y="813181"/>
                    <a:pt x="3264154" y="820166"/>
                    <a:pt x="3244342" y="827278"/>
                  </a:cubicBezTo>
                  <a:close/>
                  <a:moveTo>
                    <a:pt x="3364992" y="786003"/>
                  </a:moveTo>
                  <a:cubicBezTo>
                    <a:pt x="3385185" y="779526"/>
                    <a:pt x="3405505" y="773176"/>
                    <a:pt x="3425825" y="766953"/>
                  </a:cubicBezTo>
                  <a:lnTo>
                    <a:pt x="3434969" y="797306"/>
                  </a:lnTo>
                  <a:cubicBezTo>
                    <a:pt x="3414776" y="803402"/>
                    <a:pt x="3394710" y="809752"/>
                    <a:pt x="3374644" y="816102"/>
                  </a:cubicBezTo>
                  <a:close/>
                  <a:moveTo>
                    <a:pt x="3496691" y="779145"/>
                  </a:moveTo>
                  <a:cubicBezTo>
                    <a:pt x="3517138" y="773303"/>
                    <a:pt x="3537712" y="767715"/>
                    <a:pt x="3558286" y="762254"/>
                  </a:cubicBezTo>
                  <a:lnTo>
                    <a:pt x="3566414" y="792988"/>
                  </a:lnTo>
                  <a:cubicBezTo>
                    <a:pt x="3545967" y="798449"/>
                    <a:pt x="3525647" y="803910"/>
                    <a:pt x="3505327" y="809752"/>
                  </a:cubicBezTo>
                  <a:close/>
                  <a:moveTo>
                    <a:pt x="3628644" y="777113"/>
                  </a:moveTo>
                  <a:cubicBezTo>
                    <a:pt x="3649218" y="772033"/>
                    <a:pt x="3669919" y="767207"/>
                    <a:pt x="3690747" y="762508"/>
                  </a:cubicBezTo>
                  <a:lnTo>
                    <a:pt x="3697732" y="793496"/>
                  </a:lnTo>
                  <a:cubicBezTo>
                    <a:pt x="3677158" y="798195"/>
                    <a:pt x="3656711" y="803021"/>
                    <a:pt x="3636264" y="807974"/>
                  </a:cubicBezTo>
                  <a:close/>
                  <a:moveTo>
                    <a:pt x="3760724" y="779780"/>
                  </a:moveTo>
                  <a:cubicBezTo>
                    <a:pt x="3781425" y="775462"/>
                    <a:pt x="3802253" y="771271"/>
                    <a:pt x="3823208" y="767334"/>
                  </a:cubicBezTo>
                  <a:lnTo>
                    <a:pt x="3829177" y="798576"/>
                  </a:lnTo>
                  <a:cubicBezTo>
                    <a:pt x="3808476" y="802513"/>
                    <a:pt x="3787902" y="806577"/>
                    <a:pt x="3767328" y="810895"/>
                  </a:cubicBezTo>
                  <a:close/>
                  <a:moveTo>
                    <a:pt x="3892550" y="787146"/>
                  </a:moveTo>
                  <a:cubicBezTo>
                    <a:pt x="3913505" y="783590"/>
                    <a:pt x="3934587" y="780161"/>
                    <a:pt x="3955669" y="776859"/>
                  </a:cubicBezTo>
                  <a:lnTo>
                    <a:pt x="3960495" y="808228"/>
                  </a:lnTo>
                  <a:cubicBezTo>
                    <a:pt x="3939540" y="811403"/>
                    <a:pt x="3918712" y="814832"/>
                    <a:pt x="3897884" y="818388"/>
                  </a:cubicBezTo>
                  <a:close/>
                  <a:moveTo>
                    <a:pt x="4023995" y="799084"/>
                  </a:moveTo>
                  <a:cubicBezTo>
                    <a:pt x="4045077" y="796290"/>
                    <a:pt x="4066159" y="793623"/>
                    <a:pt x="4087241" y="791083"/>
                  </a:cubicBezTo>
                  <a:lnTo>
                    <a:pt x="4090924" y="822579"/>
                  </a:lnTo>
                  <a:cubicBezTo>
                    <a:pt x="4069969" y="824992"/>
                    <a:pt x="4049014" y="827659"/>
                    <a:pt x="4028186" y="830453"/>
                  </a:cubicBezTo>
                  <a:close/>
                  <a:moveTo>
                    <a:pt x="4155059" y="815594"/>
                  </a:moveTo>
                  <a:cubicBezTo>
                    <a:pt x="4176141" y="813562"/>
                    <a:pt x="4197223" y="811530"/>
                    <a:pt x="4218432" y="809879"/>
                  </a:cubicBezTo>
                  <a:lnTo>
                    <a:pt x="4220972" y="841502"/>
                  </a:lnTo>
                  <a:cubicBezTo>
                    <a:pt x="4200017" y="843153"/>
                    <a:pt x="4179062" y="845058"/>
                    <a:pt x="4158234" y="847217"/>
                  </a:cubicBezTo>
                  <a:close/>
                  <a:moveTo>
                    <a:pt x="4285234" y="836803"/>
                  </a:moveTo>
                  <a:cubicBezTo>
                    <a:pt x="4306443" y="835406"/>
                    <a:pt x="4327652" y="834263"/>
                    <a:pt x="4348988" y="833247"/>
                  </a:cubicBezTo>
                  <a:lnTo>
                    <a:pt x="4350512" y="864997"/>
                  </a:lnTo>
                  <a:cubicBezTo>
                    <a:pt x="4329430" y="866013"/>
                    <a:pt x="4308348" y="867156"/>
                    <a:pt x="4287266" y="868426"/>
                  </a:cubicBezTo>
                  <a:close/>
                  <a:moveTo>
                    <a:pt x="3522853" y="1524"/>
                  </a:moveTo>
                  <a:cubicBezTo>
                    <a:pt x="3544062" y="889"/>
                    <a:pt x="3565398" y="508"/>
                    <a:pt x="3586734" y="254"/>
                  </a:cubicBezTo>
                  <a:lnTo>
                    <a:pt x="3587115" y="32004"/>
                  </a:lnTo>
                  <a:cubicBezTo>
                    <a:pt x="3566033" y="32258"/>
                    <a:pt x="3544824" y="32639"/>
                    <a:pt x="3523869" y="33274"/>
                  </a:cubicBezTo>
                  <a:close/>
                  <a:moveTo>
                    <a:pt x="3650742" y="0"/>
                  </a:moveTo>
                  <a:cubicBezTo>
                    <a:pt x="3672078" y="127"/>
                    <a:pt x="3693414" y="381"/>
                    <a:pt x="3714623" y="889"/>
                  </a:cubicBezTo>
                  <a:lnTo>
                    <a:pt x="3713861" y="32639"/>
                  </a:lnTo>
                  <a:cubicBezTo>
                    <a:pt x="3692779" y="32131"/>
                    <a:pt x="3671697" y="31877"/>
                    <a:pt x="3650488" y="31750"/>
                  </a:cubicBezTo>
                  <a:close/>
                  <a:moveTo>
                    <a:pt x="3778250" y="3048"/>
                  </a:moveTo>
                  <a:cubicBezTo>
                    <a:pt x="3799459" y="3937"/>
                    <a:pt x="3820668" y="4953"/>
                    <a:pt x="3841877" y="6223"/>
                  </a:cubicBezTo>
                  <a:lnTo>
                    <a:pt x="3839972" y="37973"/>
                  </a:lnTo>
                  <a:cubicBezTo>
                    <a:pt x="3819017" y="36703"/>
                    <a:pt x="3797935" y="35687"/>
                    <a:pt x="3776853" y="34798"/>
                  </a:cubicBezTo>
                  <a:close/>
                  <a:moveTo>
                    <a:pt x="3904234" y="42164"/>
                  </a:moveTo>
                  <a:cubicBezTo>
                    <a:pt x="3925443" y="43815"/>
                    <a:pt x="3946525" y="45593"/>
                    <a:pt x="3967734" y="47498"/>
                  </a:cubicBezTo>
                  <a:lnTo>
                    <a:pt x="3964813" y="79121"/>
                  </a:lnTo>
                  <a:cubicBezTo>
                    <a:pt x="3943858" y="77216"/>
                    <a:pt x="3922903" y="75438"/>
                    <a:pt x="3901948" y="73787"/>
                  </a:cubicBezTo>
                  <a:close/>
                  <a:moveTo>
                    <a:pt x="4028821" y="85598"/>
                  </a:moveTo>
                  <a:cubicBezTo>
                    <a:pt x="4050030" y="88011"/>
                    <a:pt x="4071112" y="90551"/>
                    <a:pt x="4092194" y="93218"/>
                  </a:cubicBezTo>
                  <a:lnTo>
                    <a:pt x="4088130" y="124714"/>
                  </a:lnTo>
                  <a:cubicBezTo>
                    <a:pt x="4067175" y="122047"/>
                    <a:pt x="4046347" y="119507"/>
                    <a:pt x="4025265" y="117221"/>
                  </a:cubicBezTo>
                  <a:close/>
                  <a:moveTo>
                    <a:pt x="4151757" y="133604"/>
                  </a:moveTo>
                  <a:cubicBezTo>
                    <a:pt x="4172839" y="136652"/>
                    <a:pt x="4193794" y="139954"/>
                    <a:pt x="4214749" y="143510"/>
                  </a:cubicBezTo>
                  <a:lnTo>
                    <a:pt x="4209542" y="174879"/>
                  </a:lnTo>
                  <a:cubicBezTo>
                    <a:pt x="4188714" y="171450"/>
                    <a:pt x="4167886" y="168148"/>
                    <a:pt x="4147058" y="165100"/>
                  </a:cubicBezTo>
                  <a:close/>
                  <a:moveTo>
                    <a:pt x="4273042" y="185928"/>
                  </a:moveTo>
                  <a:cubicBezTo>
                    <a:pt x="4293997" y="189738"/>
                    <a:pt x="4314825" y="193802"/>
                    <a:pt x="4335526" y="197993"/>
                  </a:cubicBezTo>
                  <a:lnTo>
                    <a:pt x="4329303" y="229108"/>
                  </a:lnTo>
                  <a:cubicBezTo>
                    <a:pt x="4308729" y="224917"/>
                    <a:pt x="4288028" y="220980"/>
                    <a:pt x="4267327" y="217170"/>
                  </a:cubicBezTo>
                  <a:close/>
                  <a:moveTo>
                    <a:pt x="4392295" y="242443"/>
                  </a:moveTo>
                  <a:cubicBezTo>
                    <a:pt x="4413123" y="247015"/>
                    <a:pt x="4433824" y="251841"/>
                    <a:pt x="4454525" y="256794"/>
                  </a:cubicBezTo>
                  <a:lnTo>
                    <a:pt x="4447159" y="287655"/>
                  </a:lnTo>
                  <a:cubicBezTo>
                    <a:pt x="4426712" y="282702"/>
                    <a:pt x="4406138" y="278003"/>
                    <a:pt x="4385564" y="273431"/>
                  </a:cubicBezTo>
                  <a:close/>
                  <a:moveTo>
                    <a:pt x="4533900" y="114300"/>
                  </a:moveTo>
                  <a:cubicBezTo>
                    <a:pt x="4554601" y="119634"/>
                    <a:pt x="4575175" y="125095"/>
                    <a:pt x="4595622" y="130810"/>
                  </a:cubicBezTo>
                  <a:lnTo>
                    <a:pt x="4587113" y="161417"/>
                  </a:lnTo>
                  <a:cubicBezTo>
                    <a:pt x="4566793" y="155829"/>
                    <a:pt x="4546346" y="150368"/>
                    <a:pt x="4525899" y="145034"/>
                  </a:cubicBezTo>
                  <a:close/>
                  <a:moveTo>
                    <a:pt x="4648962" y="179197"/>
                  </a:moveTo>
                  <a:cubicBezTo>
                    <a:pt x="4669282" y="185293"/>
                    <a:pt x="4689602" y="191516"/>
                    <a:pt x="4709922" y="197866"/>
                  </a:cubicBezTo>
                  <a:lnTo>
                    <a:pt x="4700397" y="228092"/>
                  </a:lnTo>
                  <a:cubicBezTo>
                    <a:pt x="4680331" y="221742"/>
                    <a:pt x="4660265" y="215646"/>
                    <a:pt x="4640072" y="209550"/>
                  </a:cubicBezTo>
                  <a:close/>
                  <a:moveTo>
                    <a:pt x="4761738" y="248031"/>
                  </a:moveTo>
                  <a:cubicBezTo>
                    <a:pt x="4781931" y="254762"/>
                    <a:pt x="4801997" y="261747"/>
                    <a:pt x="4821936" y="268859"/>
                  </a:cubicBezTo>
                  <a:lnTo>
                    <a:pt x="4811268" y="298831"/>
                  </a:lnTo>
                  <a:cubicBezTo>
                    <a:pt x="4791456" y="291719"/>
                    <a:pt x="4771517" y="284861"/>
                    <a:pt x="4751578" y="278257"/>
                  </a:cubicBezTo>
                  <a:close/>
                  <a:moveTo>
                    <a:pt x="4871720" y="320929"/>
                  </a:moveTo>
                  <a:cubicBezTo>
                    <a:pt x="4891659" y="328422"/>
                    <a:pt x="4911471" y="336042"/>
                    <a:pt x="4931283" y="343916"/>
                  </a:cubicBezTo>
                  <a:lnTo>
                    <a:pt x="4919599" y="373380"/>
                  </a:lnTo>
                  <a:cubicBezTo>
                    <a:pt x="4900041" y="365633"/>
                    <a:pt x="4880356" y="358013"/>
                    <a:pt x="4860544" y="350647"/>
                  </a:cubicBezTo>
                  <a:close/>
                  <a:moveTo>
                    <a:pt x="4979162" y="397637"/>
                  </a:moveTo>
                  <a:cubicBezTo>
                    <a:pt x="4998847" y="405765"/>
                    <a:pt x="5018405" y="414147"/>
                    <a:pt x="5037836" y="422656"/>
                  </a:cubicBezTo>
                  <a:lnTo>
                    <a:pt x="5025136" y="451739"/>
                  </a:lnTo>
                  <a:cubicBezTo>
                    <a:pt x="5005832" y="443357"/>
                    <a:pt x="4986401" y="434975"/>
                    <a:pt x="4966970" y="426847"/>
                  </a:cubicBezTo>
                  <a:close/>
                  <a:moveTo>
                    <a:pt x="5083810" y="478028"/>
                  </a:moveTo>
                  <a:cubicBezTo>
                    <a:pt x="5103114" y="486918"/>
                    <a:pt x="5122291" y="495935"/>
                    <a:pt x="5141468" y="505079"/>
                  </a:cubicBezTo>
                  <a:lnTo>
                    <a:pt x="5127752" y="533654"/>
                  </a:lnTo>
                  <a:cubicBezTo>
                    <a:pt x="5108829" y="524510"/>
                    <a:pt x="5089779" y="515620"/>
                    <a:pt x="5070602" y="506857"/>
                  </a:cubicBezTo>
                  <a:close/>
                  <a:moveTo>
                    <a:pt x="5185537" y="562102"/>
                  </a:moveTo>
                  <a:cubicBezTo>
                    <a:pt x="5204587" y="571627"/>
                    <a:pt x="5223510" y="581406"/>
                    <a:pt x="5242306" y="591185"/>
                  </a:cubicBezTo>
                  <a:lnTo>
                    <a:pt x="5227574" y="619252"/>
                  </a:lnTo>
                  <a:cubicBezTo>
                    <a:pt x="5208905" y="609473"/>
                    <a:pt x="5190236" y="599821"/>
                    <a:pt x="5171313" y="590423"/>
                  </a:cubicBezTo>
                  <a:close/>
                  <a:moveTo>
                    <a:pt x="5284216" y="649732"/>
                  </a:moveTo>
                  <a:cubicBezTo>
                    <a:pt x="5302885" y="660019"/>
                    <a:pt x="5321427" y="670306"/>
                    <a:pt x="5339969" y="680847"/>
                  </a:cubicBezTo>
                  <a:lnTo>
                    <a:pt x="5324221" y="708406"/>
                  </a:lnTo>
                  <a:cubicBezTo>
                    <a:pt x="5305933" y="697992"/>
                    <a:pt x="5287518" y="687705"/>
                    <a:pt x="5268976" y="677545"/>
                  </a:cubicBezTo>
                  <a:close/>
                  <a:moveTo>
                    <a:pt x="5379720" y="740791"/>
                  </a:moveTo>
                  <a:cubicBezTo>
                    <a:pt x="5398008" y="751713"/>
                    <a:pt x="5416169" y="762635"/>
                    <a:pt x="5434203" y="773811"/>
                  </a:cubicBezTo>
                  <a:lnTo>
                    <a:pt x="5417439" y="800862"/>
                  </a:lnTo>
                  <a:cubicBezTo>
                    <a:pt x="5399532" y="789813"/>
                    <a:pt x="5381498" y="778891"/>
                    <a:pt x="5363464" y="768096"/>
                  </a:cubicBezTo>
                  <a:close/>
                  <a:moveTo>
                    <a:pt x="5471922" y="835152"/>
                  </a:moveTo>
                  <a:cubicBezTo>
                    <a:pt x="5489829" y="846709"/>
                    <a:pt x="5507609" y="858266"/>
                    <a:pt x="5525262" y="870077"/>
                  </a:cubicBezTo>
                  <a:lnTo>
                    <a:pt x="5507609" y="896493"/>
                  </a:lnTo>
                  <a:cubicBezTo>
                    <a:pt x="5490083" y="884809"/>
                    <a:pt x="5472430" y="873252"/>
                    <a:pt x="5454777" y="861822"/>
                  </a:cubicBezTo>
                  <a:close/>
                  <a:moveTo>
                    <a:pt x="5560822" y="932688"/>
                  </a:moveTo>
                  <a:cubicBezTo>
                    <a:pt x="5578348" y="944753"/>
                    <a:pt x="5595620" y="957072"/>
                    <a:pt x="5612892" y="969518"/>
                  </a:cubicBezTo>
                  <a:lnTo>
                    <a:pt x="5594350" y="995299"/>
                  </a:lnTo>
                  <a:cubicBezTo>
                    <a:pt x="5577205" y="982980"/>
                    <a:pt x="5560060" y="970788"/>
                    <a:pt x="5542661" y="958850"/>
                  </a:cubicBezTo>
                  <a:close/>
                  <a:moveTo>
                    <a:pt x="5646166" y="1033399"/>
                  </a:moveTo>
                  <a:cubicBezTo>
                    <a:pt x="5663184" y="1046099"/>
                    <a:pt x="5680075" y="1059053"/>
                    <a:pt x="5696966" y="1072007"/>
                  </a:cubicBezTo>
                  <a:lnTo>
                    <a:pt x="5677535" y="1097153"/>
                  </a:lnTo>
                  <a:cubicBezTo>
                    <a:pt x="5660898" y="1084199"/>
                    <a:pt x="5644134" y="1071499"/>
                    <a:pt x="5627243" y="1058926"/>
                  </a:cubicBezTo>
                  <a:close/>
                  <a:moveTo>
                    <a:pt x="5728081" y="1137031"/>
                  </a:moveTo>
                  <a:cubicBezTo>
                    <a:pt x="5744718" y="1150366"/>
                    <a:pt x="5761101" y="1163828"/>
                    <a:pt x="5777484" y="1177417"/>
                  </a:cubicBezTo>
                  <a:lnTo>
                    <a:pt x="5757164" y="1201801"/>
                  </a:lnTo>
                  <a:cubicBezTo>
                    <a:pt x="5740908" y="1188339"/>
                    <a:pt x="5724652" y="1175004"/>
                    <a:pt x="5708269" y="1161796"/>
                  </a:cubicBezTo>
                  <a:close/>
                  <a:moveTo>
                    <a:pt x="5806313" y="1243330"/>
                  </a:moveTo>
                  <a:cubicBezTo>
                    <a:pt x="5822442" y="1257173"/>
                    <a:pt x="5838444" y="1271270"/>
                    <a:pt x="5854192" y="1285367"/>
                  </a:cubicBezTo>
                  <a:lnTo>
                    <a:pt x="5832983" y="1308989"/>
                  </a:lnTo>
                  <a:cubicBezTo>
                    <a:pt x="5817235" y="1294892"/>
                    <a:pt x="5801487" y="1281049"/>
                    <a:pt x="5785485" y="1267333"/>
                  </a:cubicBezTo>
                  <a:close/>
                  <a:moveTo>
                    <a:pt x="5880608" y="1352296"/>
                  </a:moveTo>
                  <a:cubicBezTo>
                    <a:pt x="5896229" y="1366774"/>
                    <a:pt x="5911723" y="1381252"/>
                    <a:pt x="5927090" y="1395984"/>
                  </a:cubicBezTo>
                  <a:lnTo>
                    <a:pt x="5905119" y="1418971"/>
                  </a:lnTo>
                  <a:cubicBezTo>
                    <a:pt x="5889879" y="1404366"/>
                    <a:pt x="5874512" y="1389888"/>
                    <a:pt x="5859145" y="1375664"/>
                  </a:cubicBezTo>
                  <a:close/>
                  <a:moveTo>
                    <a:pt x="5951220" y="1463929"/>
                  </a:moveTo>
                  <a:cubicBezTo>
                    <a:pt x="5966333" y="1478915"/>
                    <a:pt x="5981319" y="1494028"/>
                    <a:pt x="5996051" y="1509268"/>
                  </a:cubicBezTo>
                  <a:lnTo>
                    <a:pt x="5973318" y="1531366"/>
                  </a:lnTo>
                  <a:cubicBezTo>
                    <a:pt x="5958586" y="1516253"/>
                    <a:pt x="5943727" y="1501267"/>
                    <a:pt x="5928868" y="1486408"/>
                  </a:cubicBezTo>
                  <a:close/>
                  <a:moveTo>
                    <a:pt x="6017895" y="1577721"/>
                  </a:moveTo>
                  <a:cubicBezTo>
                    <a:pt x="6032500" y="1593215"/>
                    <a:pt x="6046851" y="1608836"/>
                    <a:pt x="6061202" y="1624584"/>
                  </a:cubicBezTo>
                  <a:lnTo>
                    <a:pt x="6037707" y="1645920"/>
                  </a:lnTo>
                  <a:cubicBezTo>
                    <a:pt x="6023483" y="1630299"/>
                    <a:pt x="6009259" y="1614805"/>
                    <a:pt x="5994781" y="1599438"/>
                  </a:cubicBezTo>
                  <a:close/>
                  <a:moveTo>
                    <a:pt x="6080506" y="1693799"/>
                  </a:moveTo>
                  <a:cubicBezTo>
                    <a:pt x="6094476" y="1709801"/>
                    <a:pt x="6108446" y="1725930"/>
                    <a:pt x="6122162" y="1742059"/>
                  </a:cubicBezTo>
                  <a:lnTo>
                    <a:pt x="6097905" y="1762633"/>
                  </a:lnTo>
                  <a:cubicBezTo>
                    <a:pt x="6084316" y="1746504"/>
                    <a:pt x="6070473" y="1730629"/>
                    <a:pt x="6056630" y="1714754"/>
                  </a:cubicBezTo>
                  <a:close/>
                  <a:moveTo>
                    <a:pt x="6139053" y="1812163"/>
                  </a:moveTo>
                  <a:cubicBezTo>
                    <a:pt x="6152515" y="1828673"/>
                    <a:pt x="6165850" y="1845183"/>
                    <a:pt x="6178931" y="1861820"/>
                  </a:cubicBezTo>
                  <a:lnTo>
                    <a:pt x="6154039" y="1881505"/>
                  </a:lnTo>
                  <a:cubicBezTo>
                    <a:pt x="6140958" y="1864995"/>
                    <a:pt x="6127750" y="1848485"/>
                    <a:pt x="6114415" y="1832229"/>
                  </a:cubicBezTo>
                  <a:close/>
                  <a:moveTo>
                    <a:pt x="6193409" y="1932305"/>
                  </a:moveTo>
                  <a:cubicBezTo>
                    <a:pt x="6206236" y="1949196"/>
                    <a:pt x="6219063" y="1966214"/>
                    <a:pt x="6231636" y="1983359"/>
                  </a:cubicBezTo>
                  <a:lnTo>
                    <a:pt x="6205982" y="2002155"/>
                  </a:lnTo>
                  <a:cubicBezTo>
                    <a:pt x="6193536" y="1985137"/>
                    <a:pt x="6180836" y="1968246"/>
                    <a:pt x="6168136" y="1951482"/>
                  </a:cubicBezTo>
                  <a:close/>
                  <a:moveTo>
                    <a:pt x="6243574" y="2054352"/>
                  </a:moveTo>
                  <a:cubicBezTo>
                    <a:pt x="6255893" y="2071751"/>
                    <a:pt x="6267958" y="2089150"/>
                    <a:pt x="6279896" y="2106803"/>
                  </a:cubicBezTo>
                  <a:lnTo>
                    <a:pt x="6253607" y="2124710"/>
                  </a:lnTo>
                  <a:cubicBezTo>
                    <a:pt x="6241796" y="2107311"/>
                    <a:pt x="6229731" y="2089912"/>
                    <a:pt x="6217539" y="2072767"/>
                  </a:cubicBezTo>
                  <a:close/>
                  <a:moveTo>
                    <a:pt x="6289421" y="2178177"/>
                  </a:moveTo>
                  <a:cubicBezTo>
                    <a:pt x="6301105" y="2195957"/>
                    <a:pt x="6312535" y="2213864"/>
                    <a:pt x="6323965" y="2231771"/>
                  </a:cubicBezTo>
                  <a:lnTo>
                    <a:pt x="6297168" y="2248662"/>
                  </a:lnTo>
                  <a:cubicBezTo>
                    <a:pt x="6285865" y="2230882"/>
                    <a:pt x="6274562" y="2213102"/>
                    <a:pt x="6263005" y="2195576"/>
                  </a:cubicBezTo>
                  <a:close/>
                  <a:moveTo>
                    <a:pt x="6331077" y="2303399"/>
                  </a:moveTo>
                  <a:cubicBezTo>
                    <a:pt x="6342126" y="2321560"/>
                    <a:pt x="6352921" y="2339848"/>
                    <a:pt x="6363716" y="2358136"/>
                  </a:cubicBezTo>
                  <a:lnTo>
                    <a:pt x="6336284" y="2374138"/>
                  </a:lnTo>
                  <a:cubicBezTo>
                    <a:pt x="6325616" y="2355977"/>
                    <a:pt x="6314948" y="2337816"/>
                    <a:pt x="6303899" y="2319909"/>
                  </a:cubicBezTo>
                  <a:close/>
                  <a:moveTo>
                    <a:pt x="6368161" y="2430018"/>
                  </a:moveTo>
                  <a:cubicBezTo>
                    <a:pt x="6378575" y="2448560"/>
                    <a:pt x="6388735" y="2467229"/>
                    <a:pt x="6398895" y="2486025"/>
                  </a:cubicBezTo>
                  <a:lnTo>
                    <a:pt x="6370955" y="2501011"/>
                  </a:lnTo>
                  <a:cubicBezTo>
                    <a:pt x="6360922" y="2482469"/>
                    <a:pt x="6350762" y="2463927"/>
                    <a:pt x="6340475" y="2445512"/>
                  </a:cubicBezTo>
                  <a:close/>
                  <a:moveTo>
                    <a:pt x="6400927" y="2557780"/>
                  </a:moveTo>
                  <a:cubicBezTo>
                    <a:pt x="6410706" y="2576703"/>
                    <a:pt x="6420231" y="2595626"/>
                    <a:pt x="6429629" y="2614676"/>
                  </a:cubicBezTo>
                  <a:lnTo>
                    <a:pt x="6401181" y="2628773"/>
                  </a:lnTo>
                  <a:cubicBezTo>
                    <a:pt x="6391910" y="2609850"/>
                    <a:pt x="6382385" y="2591054"/>
                    <a:pt x="6372733" y="2572258"/>
                  </a:cubicBezTo>
                  <a:close/>
                  <a:moveTo>
                    <a:pt x="6429248" y="2686685"/>
                  </a:moveTo>
                  <a:cubicBezTo>
                    <a:pt x="6438265" y="2705862"/>
                    <a:pt x="6447155" y="2725166"/>
                    <a:pt x="6455918" y="2744597"/>
                  </a:cubicBezTo>
                  <a:lnTo>
                    <a:pt x="6426962" y="2757678"/>
                  </a:lnTo>
                  <a:cubicBezTo>
                    <a:pt x="6418326" y="2738501"/>
                    <a:pt x="6409436" y="2719324"/>
                    <a:pt x="6400546" y="2700274"/>
                  </a:cubicBezTo>
                  <a:close/>
                  <a:moveTo>
                    <a:pt x="6452997" y="2816606"/>
                  </a:moveTo>
                  <a:cubicBezTo>
                    <a:pt x="6461379" y="2836164"/>
                    <a:pt x="6469634" y="2855722"/>
                    <a:pt x="6477635" y="2875407"/>
                  </a:cubicBezTo>
                  <a:lnTo>
                    <a:pt x="6448298" y="2887472"/>
                  </a:lnTo>
                  <a:cubicBezTo>
                    <a:pt x="6440297" y="2867914"/>
                    <a:pt x="6432169" y="2848483"/>
                    <a:pt x="6423787" y="2829179"/>
                  </a:cubicBezTo>
                  <a:close/>
                  <a:moveTo>
                    <a:pt x="6472047" y="2947162"/>
                  </a:moveTo>
                  <a:cubicBezTo>
                    <a:pt x="6479794" y="2966974"/>
                    <a:pt x="6487287" y="2986913"/>
                    <a:pt x="6494653" y="3006852"/>
                  </a:cubicBezTo>
                  <a:lnTo>
                    <a:pt x="6464808" y="3017901"/>
                  </a:lnTo>
                  <a:cubicBezTo>
                    <a:pt x="6457442" y="2998089"/>
                    <a:pt x="6450076" y="2978404"/>
                    <a:pt x="6442329" y="2958719"/>
                  </a:cubicBezTo>
                  <a:close/>
                  <a:moveTo>
                    <a:pt x="6486525" y="3078353"/>
                  </a:moveTo>
                  <a:cubicBezTo>
                    <a:pt x="6493510" y="3098419"/>
                    <a:pt x="6500368" y="3118485"/>
                    <a:pt x="6506972" y="3138678"/>
                  </a:cubicBezTo>
                  <a:lnTo>
                    <a:pt x="6476873" y="3148584"/>
                  </a:lnTo>
                  <a:cubicBezTo>
                    <a:pt x="6470269" y="3128518"/>
                    <a:pt x="6463538" y="3108579"/>
                    <a:pt x="6456553" y="3088767"/>
                  </a:cubicBezTo>
                  <a:close/>
                  <a:moveTo>
                    <a:pt x="6496431" y="3210052"/>
                  </a:moveTo>
                  <a:cubicBezTo>
                    <a:pt x="6502654" y="3230245"/>
                    <a:pt x="6508877" y="3250565"/>
                    <a:pt x="6514719" y="3271012"/>
                  </a:cubicBezTo>
                  <a:lnTo>
                    <a:pt x="6484239" y="3279902"/>
                  </a:lnTo>
                  <a:cubicBezTo>
                    <a:pt x="6478397" y="3259709"/>
                    <a:pt x="6472301" y="3239516"/>
                    <a:pt x="6466078" y="3219450"/>
                  </a:cubicBezTo>
                  <a:close/>
                  <a:moveTo>
                    <a:pt x="6501638" y="3341751"/>
                  </a:moveTo>
                  <a:cubicBezTo>
                    <a:pt x="6507226" y="3362325"/>
                    <a:pt x="6512687" y="3382899"/>
                    <a:pt x="6517894" y="3403473"/>
                  </a:cubicBezTo>
                  <a:lnTo>
                    <a:pt x="6487160" y="3411220"/>
                  </a:lnTo>
                  <a:cubicBezTo>
                    <a:pt x="6481953" y="3390773"/>
                    <a:pt x="6476619" y="3370326"/>
                    <a:pt x="6471031" y="3350006"/>
                  </a:cubicBezTo>
                  <a:close/>
                  <a:moveTo>
                    <a:pt x="6502400" y="3473577"/>
                  </a:moveTo>
                  <a:cubicBezTo>
                    <a:pt x="6507226" y="3494278"/>
                    <a:pt x="6511925" y="3514979"/>
                    <a:pt x="6516497" y="3535807"/>
                  </a:cubicBezTo>
                  <a:lnTo>
                    <a:pt x="6485509" y="3542538"/>
                  </a:lnTo>
                  <a:cubicBezTo>
                    <a:pt x="6481064" y="3521964"/>
                    <a:pt x="6476365" y="3501390"/>
                    <a:pt x="6471539" y="3480816"/>
                  </a:cubicBezTo>
                  <a:close/>
                  <a:moveTo>
                    <a:pt x="6498590" y="3605530"/>
                  </a:moveTo>
                  <a:cubicBezTo>
                    <a:pt x="6502654" y="3626358"/>
                    <a:pt x="6506718" y="3647186"/>
                    <a:pt x="6510401" y="3668141"/>
                  </a:cubicBezTo>
                  <a:lnTo>
                    <a:pt x="6479159" y="3673729"/>
                  </a:lnTo>
                  <a:cubicBezTo>
                    <a:pt x="6475476" y="3653028"/>
                    <a:pt x="6471539" y="3632327"/>
                    <a:pt x="6467475" y="3611753"/>
                  </a:cubicBezTo>
                  <a:close/>
                  <a:moveTo>
                    <a:pt x="6490081" y="3737229"/>
                  </a:moveTo>
                  <a:cubicBezTo>
                    <a:pt x="6493510" y="3758184"/>
                    <a:pt x="6496685" y="3779266"/>
                    <a:pt x="6499733" y="3800348"/>
                  </a:cubicBezTo>
                  <a:lnTo>
                    <a:pt x="6468364" y="3804920"/>
                  </a:lnTo>
                  <a:cubicBezTo>
                    <a:pt x="6465316" y="3783965"/>
                    <a:pt x="6462141" y="3763137"/>
                    <a:pt x="6458839" y="3742436"/>
                  </a:cubicBezTo>
                  <a:close/>
                  <a:moveTo>
                    <a:pt x="6477000" y="3868547"/>
                  </a:moveTo>
                  <a:cubicBezTo>
                    <a:pt x="6479667" y="3889629"/>
                    <a:pt x="6482207" y="3910838"/>
                    <a:pt x="6484493" y="3931920"/>
                  </a:cubicBezTo>
                  <a:lnTo>
                    <a:pt x="6452870" y="3935349"/>
                  </a:lnTo>
                  <a:cubicBezTo>
                    <a:pt x="6450584" y="3914394"/>
                    <a:pt x="6448044" y="3893312"/>
                    <a:pt x="6445504" y="3872484"/>
                  </a:cubicBezTo>
                  <a:close/>
                  <a:moveTo>
                    <a:pt x="6459347" y="3999357"/>
                  </a:moveTo>
                  <a:cubicBezTo>
                    <a:pt x="6461252" y="4020439"/>
                    <a:pt x="6463030" y="4041648"/>
                    <a:pt x="6464554" y="4062857"/>
                  </a:cubicBezTo>
                  <a:lnTo>
                    <a:pt x="6432931" y="4065270"/>
                  </a:lnTo>
                  <a:cubicBezTo>
                    <a:pt x="6431407" y="4044188"/>
                    <a:pt x="6429629" y="4023233"/>
                    <a:pt x="6427724" y="4002405"/>
                  </a:cubicBezTo>
                  <a:close/>
                  <a:moveTo>
                    <a:pt x="6437122" y="4129659"/>
                  </a:moveTo>
                  <a:cubicBezTo>
                    <a:pt x="6438265" y="4150868"/>
                    <a:pt x="6439408" y="4172077"/>
                    <a:pt x="6440170" y="4193286"/>
                  </a:cubicBezTo>
                  <a:lnTo>
                    <a:pt x="6408420" y="4194556"/>
                  </a:lnTo>
                  <a:cubicBezTo>
                    <a:pt x="6407531" y="4173474"/>
                    <a:pt x="6406515" y="4152392"/>
                    <a:pt x="6405372" y="4131437"/>
                  </a:cubicBezTo>
                  <a:close/>
                  <a:moveTo>
                    <a:pt x="6410452" y="4258691"/>
                  </a:moveTo>
                  <a:cubicBezTo>
                    <a:pt x="6410960" y="4279900"/>
                    <a:pt x="6411214" y="4301236"/>
                    <a:pt x="6411341" y="4322572"/>
                  </a:cubicBezTo>
                  <a:lnTo>
                    <a:pt x="6379591" y="4322699"/>
                  </a:lnTo>
                  <a:cubicBezTo>
                    <a:pt x="6379464" y="4301490"/>
                    <a:pt x="6379210" y="4280408"/>
                    <a:pt x="6378702" y="4259326"/>
                  </a:cubicBezTo>
                  <a:close/>
                  <a:moveTo>
                    <a:pt x="6379464" y="4387342"/>
                  </a:moveTo>
                  <a:cubicBezTo>
                    <a:pt x="6379210" y="4408678"/>
                    <a:pt x="6378829" y="4429887"/>
                    <a:pt x="6378194" y="4451223"/>
                  </a:cubicBezTo>
                  <a:lnTo>
                    <a:pt x="6346444" y="4450334"/>
                  </a:lnTo>
                  <a:cubicBezTo>
                    <a:pt x="6347079" y="4429252"/>
                    <a:pt x="6347460" y="4408170"/>
                    <a:pt x="6347714" y="4387088"/>
                  </a:cubicBezTo>
                  <a:close/>
                  <a:moveTo>
                    <a:pt x="6344031" y="4514469"/>
                  </a:moveTo>
                  <a:cubicBezTo>
                    <a:pt x="6343015" y="4535805"/>
                    <a:pt x="6341872" y="4557014"/>
                    <a:pt x="6340602" y="4578223"/>
                  </a:cubicBezTo>
                  <a:lnTo>
                    <a:pt x="6308852" y="4576191"/>
                  </a:lnTo>
                  <a:cubicBezTo>
                    <a:pt x="6310122" y="4555109"/>
                    <a:pt x="6311265" y="4534154"/>
                    <a:pt x="6312281" y="4512945"/>
                  </a:cubicBezTo>
                  <a:close/>
                  <a:moveTo>
                    <a:pt x="6304280" y="4640326"/>
                  </a:moveTo>
                  <a:cubicBezTo>
                    <a:pt x="6302629" y="4661535"/>
                    <a:pt x="6300724" y="4682617"/>
                    <a:pt x="6298692" y="4703699"/>
                  </a:cubicBezTo>
                  <a:lnTo>
                    <a:pt x="6267069" y="4700651"/>
                  </a:lnTo>
                  <a:cubicBezTo>
                    <a:pt x="6269101" y="4679823"/>
                    <a:pt x="6271006" y="4658868"/>
                    <a:pt x="6272657" y="4637786"/>
                  </a:cubicBezTo>
                  <a:close/>
                  <a:moveTo>
                    <a:pt x="6260211" y="4764659"/>
                  </a:moveTo>
                  <a:cubicBezTo>
                    <a:pt x="6257798" y="4785868"/>
                    <a:pt x="6255131" y="4806950"/>
                    <a:pt x="6252337" y="4828032"/>
                  </a:cubicBezTo>
                  <a:lnTo>
                    <a:pt x="6220841" y="4823841"/>
                  </a:lnTo>
                  <a:cubicBezTo>
                    <a:pt x="6223635" y="4803013"/>
                    <a:pt x="6226175" y="4782058"/>
                    <a:pt x="6228588" y="4761103"/>
                  </a:cubicBezTo>
                  <a:close/>
                  <a:moveTo>
                    <a:pt x="6211824" y="4887341"/>
                  </a:moveTo>
                  <a:cubicBezTo>
                    <a:pt x="6208649" y="4908423"/>
                    <a:pt x="6205347" y="4929505"/>
                    <a:pt x="6201791" y="4950460"/>
                  </a:cubicBezTo>
                  <a:lnTo>
                    <a:pt x="6170422" y="4945126"/>
                  </a:lnTo>
                  <a:cubicBezTo>
                    <a:pt x="6173978" y="4924298"/>
                    <a:pt x="6177280" y="4903470"/>
                    <a:pt x="6180455" y="4882515"/>
                  </a:cubicBezTo>
                  <a:close/>
                  <a:moveTo>
                    <a:pt x="6159246" y="5008372"/>
                  </a:moveTo>
                  <a:cubicBezTo>
                    <a:pt x="6155309" y="5029200"/>
                    <a:pt x="6151245" y="5050028"/>
                    <a:pt x="6147054" y="5070856"/>
                  </a:cubicBezTo>
                  <a:lnTo>
                    <a:pt x="6115939" y="5064506"/>
                  </a:lnTo>
                  <a:cubicBezTo>
                    <a:pt x="6120130" y="5043932"/>
                    <a:pt x="6124194" y="5023358"/>
                    <a:pt x="6128004" y="5002657"/>
                  </a:cubicBezTo>
                  <a:close/>
                  <a:moveTo>
                    <a:pt x="6102477" y="5127625"/>
                  </a:moveTo>
                  <a:cubicBezTo>
                    <a:pt x="6097905" y="5148453"/>
                    <a:pt x="6093079" y="5169154"/>
                    <a:pt x="6088126" y="5189728"/>
                  </a:cubicBezTo>
                  <a:lnTo>
                    <a:pt x="6057265" y="5182235"/>
                  </a:lnTo>
                  <a:cubicBezTo>
                    <a:pt x="6062218" y="5161788"/>
                    <a:pt x="6066917" y="5141214"/>
                    <a:pt x="6071489" y="5120640"/>
                  </a:cubicBezTo>
                  <a:close/>
                  <a:moveTo>
                    <a:pt x="6041644" y="5244465"/>
                  </a:moveTo>
                  <a:cubicBezTo>
                    <a:pt x="6036310" y="5265039"/>
                    <a:pt x="6030722" y="5285613"/>
                    <a:pt x="6025007" y="5306187"/>
                  </a:cubicBezTo>
                  <a:lnTo>
                    <a:pt x="5994400" y="5297678"/>
                  </a:lnTo>
                  <a:cubicBezTo>
                    <a:pt x="6000115" y="5277358"/>
                    <a:pt x="6005576" y="5257038"/>
                    <a:pt x="6010910" y="5236591"/>
                  </a:cubicBezTo>
                  <a:close/>
                  <a:moveTo>
                    <a:pt x="5976620" y="5359527"/>
                  </a:moveTo>
                  <a:cubicBezTo>
                    <a:pt x="5970524" y="5379974"/>
                    <a:pt x="5964301" y="5400167"/>
                    <a:pt x="5957951" y="5420487"/>
                  </a:cubicBezTo>
                  <a:lnTo>
                    <a:pt x="5927725" y="5410962"/>
                  </a:lnTo>
                  <a:cubicBezTo>
                    <a:pt x="5934075" y="5390896"/>
                    <a:pt x="5940298" y="5370830"/>
                    <a:pt x="5946267" y="5350510"/>
                  </a:cubicBezTo>
                  <a:close/>
                  <a:moveTo>
                    <a:pt x="5907786" y="5472176"/>
                  </a:moveTo>
                  <a:cubicBezTo>
                    <a:pt x="5901055" y="5492369"/>
                    <a:pt x="5894070" y="5512435"/>
                    <a:pt x="5886958" y="5532374"/>
                  </a:cubicBezTo>
                  <a:lnTo>
                    <a:pt x="5856986" y="5521706"/>
                  </a:lnTo>
                  <a:cubicBezTo>
                    <a:pt x="5864098" y="5501894"/>
                    <a:pt x="5870956" y="5481955"/>
                    <a:pt x="5877687" y="5462016"/>
                  </a:cubicBezTo>
                  <a:close/>
                  <a:moveTo>
                    <a:pt x="5834888" y="5582158"/>
                  </a:moveTo>
                  <a:cubicBezTo>
                    <a:pt x="5827395" y="5602097"/>
                    <a:pt x="5819775" y="5621909"/>
                    <a:pt x="5811901" y="5641721"/>
                  </a:cubicBezTo>
                  <a:lnTo>
                    <a:pt x="5782437" y="5630037"/>
                  </a:lnTo>
                  <a:cubicBezTo>
                    <a:pt x="5790184" y="5610479"/>
                    <a:pt x="5797804" y="5590794"/>
                    <a:pt x="5805170" y="5570982"/>
                  </a:cubicBezTo>
                  <a:close/>
                  <a:moveTo>
                    <a:pt x="5758307" y="5689600"/>
                  </a:moveTo>
                  <a:cubicBezTo>
                    <a:pt x="5750179" y="5709285"/>
                    <a:pt x="5741797" y="5728843"/>
                    <a:pt x="5733288" y="5748274"/>
                  </a:cubicBezTo>
                  <a:lnTo>
                    <a:pt x="5704205" y="5735574"/>
                  </a:lnTo>
                  <a:cubicBezTo>
                    <a:pt x="5712587" y="5716270"/>
                    <a:pt x="5720969" y="5696839"/>
                    <a:pt x="5728970" y="5677408"/>
                  </a:cubicBezTo>
                  <a:close/>
                  <a:moveTo>
                    <a:pt x="5677916" y="5794375"/>
                  </a:moveTo>
                  <a:cubicBezTo>
                    <a:pt x="5669026" y="5813679"/>
                    <a:pt x="5660009" y="5832983"/>
                    <a:pt x="5650865" y="5852033"/>
                  </a:cubicBezTo>
                  <a:lnTo>
                    <a:pt x="5622290" y="5838317"/>
                  </a:lnTo>
                  <a:cubicBezTo>
                    <a:pt x="5631434" y="5819394"/>
                    <a:pt x="5640324" y="5800344"/>
                    <a:pt x="5649087" y="5781167"/>
                  </a:cubicBezTo>
                  <a:close/>
                  <a:moveTo>
                    <a:pt x="5593969" y="5896229"/>
                  </a:moveTo>
                  <a:cubicBezTo>
                    <a:pt x="5584444" y="5915279"/>
                    <a:pt x="5574792" y="5934202"/>
                    <a:pt x="5564886" y="5952998"/>
                  </a:cubicBezTo>
                  <a:lnTo>
                    <a:pt x="5536692" y="5938266"/>
                  </a:lnTo>
                  <a:cubicBezTo>
                    <a:pt x="5546471" y="5919597"/>
                    <a:pt x="5555996" y="5900801"/>
                    <a:pt x="5565521" y="5882005"/>
                  </a:cubicBezTo>
                  <a:close/>
                  <a:moveTo>
                    <a:pt x="5506466" y="5995035"/>
                  </a:moveTo>
                  <a:cubicBezTo>
                    <a:pt x="5496306" y="6013704"/>
                    <a:pt x="5485892" y="6032246"/>
                    <a:pt x="5475478" y="6050788"/>
                  </a:cubicBezTo>
                  <a:lnTo>
                    <a:pt x="5447919" y="6035040"/>
                  </a:lnTo>
                  <a:cubicBezTo>
                    <a:pt x="5458333" y="6016752"/>
                    <a:pt x="5468620" y="5998337"/>
                    <a:pt x="5478653" y="5979795"/>
                  </a:cubicBezTo>
                  <a:close/>
                  <a:moveTo>
                    <a:pt x="5415661" y="6090666"/>
                  </a:moveTo>
                  <a:cubicBezTo>
                    <a:pt x="5404866" y="6108954"/>
                    <a:pt x="5393817" y="6127115"/>
                    <a:pt x="5382768" y="6145276"/>
                  </a:cubicBezTo>
                  <a:lnTo>
                    <a:pt x="5355717" y="6128639"/>
                  </a:lnTo>
                  <a:cubicBezTo>
                    <a:pt x="5366766" y="6110732"/>
                    <a:pt x="5377688" y="6092698"/>
                    <a:pt x="5388356" y="6074537"/>
                  </a:cubicBezTo>
                  <a:close/>
                  <a:moveTo>
                    <a:pt x="5321554" y="6183122"/>
                  </a:moveTo>
                  <a:cubicBezTo>
                    <a:pt x="5310124" y="6201029"/>
                    <a:pt x="5298440" y="6218809"/>
                    <a:pt x="5286756" y="6236462"/>
                  </a:cubicBezTo>
                  <a:lnTo>
                    <a:pt x="5260340" y="6218936"/>
                  </a:lnTo>
                  <a:cubicBezTo>
                    <a:pt x="5272024" y="6201410"/>
                    <a:pt x="5283454" y="6183757"/>
                    <a:pt x="5294884" y="6165977"/>
                  </a:cubicBezTo>
                  <a:close/>
                  <a:moveTo>
                    <a:pt x="5224272" y="6272149"/>
                  </a:moveTo>
                  <a:cubicBezTo>
                    <a:pt x="5212207" y="6289675"/>
                    <a:pt x="5200015" y="6307074"/>
                    <a:pt x="5187569" y="6324346"/>
                  </a:cubicBezTo>
                  <a:lnTo>
                    <a:pt x="5161788" y="6305804"/>
                  </a:lnTo>
                  <a:cubicBezTo>
                    <a:pt x="5174107" y="6288659"/>
                    <a:pt x="5186172" y="6271387"/>
                    <a:pt x="5198110" y="6254115"/>
                  </a:cubicBezTo>
                  <a:close/>
                  <a:moveTo>
                    <a:pt x="5123815" y="6357747"/>
                  </a:moveTo>
                  <a:cubicBezTo>
                    <a:pt x="5111115" y="6374765"/>
                    <a:pt x="5098288" y="6391783"/>
                    <a:pt x="5085334" y="6408674"/>
                  </a:cubicBezTo>
                  <a:lnTo>
                    <a:pt x="5060188" y="6389243"/>
                  </a:lnTo>
                  <a:cubicBezTo>
                    <a:pt x="5073015" y="6372606"/>
                    <a:pt x="5085715" y="6355715"/>
                    <a:pt x="5098288" y="6338824"/>
                  </a:cubicBezTo>
                  <a:close/>
                  <a:moveTo>
                    <a:pt x="5020437" y="6439916"/>
                  </a:moveTo>
                  <a:cubicBezTo>
                    <a:pt x="5007229" y="6456553"/>
                    <a:pt x="4993767" y="6473063"/>
                    <a:pt x="4980178" y="6489446"/>
                  </a:cubicBezTo>
                  <a:lnTo>
                    <a:pt x="4955667" y="6469253"/>
                  </a:lnTo>
                  <a:cubicBezTo>
                    <a:pt x="4969129" y="6452997"/>
                    <a:pt x="4982337" y="6436614"/>
                    <a:pt x="4995545" y="6420231"/>
                  </a:cubicBezTo>
                  <a:close/>
                  <a:moveTo>
                    <a:pt x="4914265" y="6518529"/>
                  </a:moveTo>
                  <a:cubicBezTo>
                    <a:pt x="4900422" y="6534658"/>
                    <a:pt x="4886452" y="6550660"/>
                    <a:pt x="4872355" y="6566535"/>
                  </a:cubicBezTo>
                  <a:lnTo>
                    <a:pt x="4848606" y="6545453"/>
                  </a:lnTo>
                  <a:cubicBezTo>
                    <a:pt x="4862576" y="6529705"/>
                    <a:pt x="4876419" y="6513830"/>
                    <a:pt x="4890135" y="6497828"/>
                  </a:cubicBezTo>
                  <a:close/>
                  <a:moveTo>
                    <a:pt x="4805426" y="6593205"/>
                  </a:moveTo>
                  <a:cubicBezTo>
                    <a:pt x="4791075" y="6608826"/>
                    <a:pt x="4776470" y="6624447"/>
                    <a:pt x="4761865" y="6639814"/>
                  </a:cubicBezTo>
                  <a:lnTo>
                    <a:pt x="4738878" y="6617970"/>
                  </a:lnTo>
                  <a:cubicBezTo>
                    <a:pt x="4753356" y="6602730"/>
                    <a:pt x="4767834" y="6587363"/>
                    <a:pt x="4782058" y="6571742"/>
                  </a:cubicBezTo>
                  <a:close/>
                  <a:moveTo>
                    <a:pt x="4694174" y="6664071"/>
                  </a:moveTo>
                  <a:cubicBezTo>
                    <a:pt x="4679188" y="6679184"/>
                    <a:pt x="4664202" y="6694170"/>
                    <a:pt x="4648962" y="6709156"/>
                  </a:cubicBezTo>
                  <a:lnTo>
                    <a:pt x="4626737" y="6686423"/>
                  </a:lnTo>
                  <a:cubicBezTo>
                    <a:pt x="4641850" y="6671691"/>
                    <a:pt x="4656709" y="6656832"/>
                    <a:pt x="4671441" y="6641719"/>
                  </a:cubicBezTo>
                  <a:close/>
                  <a:moveTo>
                    <a:pt x="4580382" y="6731000"/>
                  </a:moveTo>
                  <a:cubicBezTo>
                    <a:pt x="4564888" y="6745605"/>
                    <a:pt x="4549394" y="6760083"/>
                    <a:pt x="4533646" y="6774434"/>
                  </a:cubicBezTo>
                  <a:lnTo>
                    <a:pt x="4512183" y="6750939"/>
                  </a:lnTo>
                  <a:cubicBezTo>
                    <a:pt x="4527677" y="6736715"/>
                    <a:pt x="4543171" y="6722364"/>
                    <a:pt x="4558538" y="6707886"/>
                  </a:cubicBezTo>
                  <a:close/>
                  <a:moveTo>
                    <a:pt x="4464431" y="6793865"/>
                  </a:moveTo>
                  <a:cubicBezTo>
                    <a:pt x="4448429" y="6807962"/>
                    <a:pt x="4432427" y="6821805"/>
                    <a:pt x="4416298" y="6835648"/>
                  </a:cubicBezTo>
                  <a:lnTo>
                    <a:pt x="4395724" y="6811518"/>
                  </a:lnTo>
                  <a:cubicBezTo>
                    <a:pt x="4411726" y="6797802"/>
                    <a:pt x="4427728" y="6784086"/>
                    <a:pt x="4443476" y="6770116"/>
                  </a:cubicBezTo>
                  <a:close/>
                  <a:moveTo>
                    <a:pt x="4346321" y="6852793"/>
                  </a:moveTo>
                  <a:cubicBezTo>
                    <a:pt x="4329938" y="6866255"/>
                    <a:pt x="4313428" y="6879590"/>
                    <a:pt x="4296664" y="6892798"/>
                  </a:cubicBezTo>
                  <a:lnTo>
                    <a:pt x="4276979" y="6867906"/>
                  </a:lnTo>
                  <a:cubicBezTo>
                    <a:pt x="4293489" y="6854825"/>
                    <a:pt x="4309872" y="6841617"/>
                    <a:pt x="4326128" y="6828155"/>
                  </a:cubicBezTo>
                  <a:close/>
                  <a:moveTo>
                    <a:pt x="4226179" y="6907403"/>
                  </a:moveTo>
                  <a:cubicBezTo>
                    <a:pt x="4209288" y="6920357"/>
                    <a:pt x="4192270" y="6933057"/>
                    <a:pt x="4175252" y="6945757"/>
                  </a:cubicBezTo>
                  <a:lnTo>
                    <a:pt x="4156456" y="6920230"/>
                  </a:lnTo>
                  <a:cubicBezTo>
                    <a:pt x="4173474" y="6907657"/>
                    <a:pt x="4190238" y="6895084"/>
                    <a:pt x="4207002" y="6882257"/>
                  </a:cubicBezTo>
                  <a:close/>
                  <a:moveTo>
                    <a:pt x="4104386" y="6957949"/>
                  </a:moveTo>
                  <a:cubicBezTo>
                    <a:pt x="4087114" y="6970268"/>
                    <a:pt x="4069588" y="6982460"/>
                    <a:pt x="4052062" y="6994525"/>
                  </a:cubicBezTo>
                  <a:lnTo>
                    <a:pt x="4034155" y="6968363"/>
                  </a:lnTo>
                  <a:cubicBezTo>
                    <a:pt x="4051554" y="6956425"/>
                    <a:pt x="4068826" y="6944360"/>
                    <a:pt x="4085971" y="6932168"/>
                  </a:cubicBezTo>
                  <a:close/>
                  <a:moveTo>
                    <a:pt x="3980688" y="7004304"/>
                  </a:moveTo>
                  <a:cubicBezTo>
                    <a:pt x="3962908" y="7015988"/>
                    <a:pt x="3945128" y="7027545"/>
                    <a:pt x="3927094" y="7038975"/>
                  </a:cubicBezTo>
                  <a:lnTo>
                    <a:pt x="3910076" y="7012178"/>
                  </a:lnTo>
                  <a:cubicBezTo>
                    <a:pt x="3927856" y="7000875"/>
                    <a:pt x="3945509" y="6989445"/>
                    <a:pt x="3963162" y="6977888"/>
                  </a:cubicBezTo>
                  <a:close/>
                  <a:moveTo>
                    <a:pt x="3855466" y="7046214"/>
                  </a:moveTo>
                  <a:cubicBezTo>
                    <a:pt x="3837305" y="7057263"/>
                    <a:pt x="3819144" y="7068185"/>
                    <a:pt x="3800729" y="7078980"/>
                  </a:cubicBezTo>
                  <a:lnTo>
                    <a:pt x="3784727" y="7051548"/>
                  </a:lnTo>
                  <a:cubicBezTo>
                    <a:pt x="3802888" y="7040880"/>
                    <a:pt x="3820922" y="7030085"/>
                    <a:pt x="3838956" y="7019163"/>
                  </a:cubicBezTo>
                  <a:close/>
                  <a:moveTo>
                    <a:pt x="3728974" y="7083679"/>
                  </a:moveTo>
                  <a:cubicBezTo>
                    <a:pt x="3710432" y="7094093"/>
                    <a:pt x="3691890" y="7104380"/>
                    <a:pt x="3673094" y="7114540"/>
                  </a:cubicBezTo>
                  <a:lnTo>
                    <a:pt x="3657981" y="7086600"/>
                  </a:lnTo>
                  <a:cubicBezTo>
                    <a:pt x="3676523" y="7076567"/>
                    <a:pt x="3694938" y="7066407"/>
                    <a:pt x="3713353" y="7056120"/>
                  </a:cubicBezTo>
                  <a:close/>
                  <a:moveTo>
                    <a:pt x="3601085" y="7116699"/>
                  </a:moveTo>
                  <a:cubicBezTo>
                    <a:pt x="3582162" y="7126478"/>
                    <a:pt x="3563239" y="7136130"/>
                    <a:pt x="3544189" y="7145528"/>
                  </a:cubicBezTo>
                  <a:lnTo>
                    <a:pt x="3530092" y="7117080"/>
                  </a:lnTo>
                  <a:cubicBezTo>
                    <a:pt x="3549015" y="7107682"/>
                    <a:pt x="3567811" y="7098157"/>
                    <a:pt x="3586480" y="7088505"/>
                  </a:cubicBezTo>
                  <a:close/>
                  <a:moveTo>
                    <a:pt x="3472180" y="7145147"/>
                  </a:moveTo>
                  <a:cubicBezTo>
                    <a:pt x="3453003" y="7154291"/>
                    <a:pt x="3433699" y="7163181"/>
                    <a:pt x="3414268" y="7171944"/>
                  </a:cubicBezTo>
                  <a:lnTo>
                    <a:pt x="3401187" y="7142988"/>
                  </a:lnTo>
                  <a:cubicBezTo>
                    <a:pt x="3420364" y="7134352"/>
                    <a:pt x="3439541" y="7125462"/>
                    <a:pt x="3458591" y="7116445"/>
                  </a:cubicBezTo>
                  <a:close/>
                  <a:moveTo>
                    <a:pt x="3342386" y="7169023"/>
                  </a:moveTo>
                  <a:cubicBezTo>
                    <a:pt x="3322828" y="7177405"/>
                    <a:pt x="3303270" y="7185660"/>
                    <a:pt x="3283585" y="7193661"/>
                  </a:cubicBezTo>
                  <a:lnTo>
                    <a:pt x="3271520" y="7164324"/>
                  </a:lnTo>
                  <a:cubicBezTo>
                    <a:pt x="3291078" y="7156323"/>
                    <a:pt x="3310382" y="7148195"/>
                    <a:pt x="3329813" y="7139813"/>
                  </a:cubicBezTo>
                  <a:close/>
                  <a:moveTo>
                    <a:pt x="3211830" y="7188200"/>
                  </a:moveTo>
                  <a:cubicBezTo>
                    <a:pt x="3192018" y="7195947"/>
                    <a:pt x="3172079" y="7203440"/>
                    <a:pt x="3152140" y="7210806"/>
                  </a:cubicBezTo>
                  <a:lnTo>
                    <a:pt x="3141218" y="7180961"/>
                  </a:lnTo>
                  <a:cubicBezTo>
                    <a:pt x="3161030" y="7173595"/>
                    <a:pt x="3180715" y="7166229"/>
                    <a:pt x="3200400" y="7158482"/>
                  </a:cubicBezTo>
                  <a:close/>
                  <a:moveTo>
                    <a:pt x="3080766" y="7202551"/>
                  </a:moveTo>
                  <a:cubicBezTo>
                    <a:pt x="3060700" y="7209536"/>
                    <a:pt x="3040507" y="7216394"/>
                    <a:pt x="3020314" y="7222998"/>
                  </a:cubicBezTo>
                  <a:lnTo>
                    <a:pt x="3010408" y="7192899"/>
                  </a:lnTo>
                  <a:cubicBezTo>
                    <a:pt x="3030474" y="7186295"/>
                    <a:pt x="3050413" y="7179564"/>
                    <a:pt x="3070352" y="7172579"/>
                  </a:cubicBezTo>
                  <a:close/>
                  <a:moveTo>
                    <a:pt x="2949067" y="7212457"/>
                  </a:moveTo>
                  <a:cubicBezTo>
                    <a:pt x="2928747" y="7218680"/>
                    <a:pt x="2908427" y="7224776"/>
                    <a:pt x="2888107" y="7230745"/>
                  </a:cubicBezTo>
                  <a:lnTo>
                    <a:pt x="2879217" y="7200265"/>
                  </a:lnTo>
                  <a:cubicBezTo>
                    <a:pt x="2899410" y="7194423"/>
                    <a:pt x="2919603" y="7188327"/>
                    <a:pt x="2939669" y="7182104"/>
                  </a:cubicBezTo>
                  <a:close/>
                  <a:moveTo>
                    <a:pt x="2817241" y="7217537"/>
                  </a:moveTo>
                  <a:cubicBezTo>
                    <a:pt x="2796794" y="7223125"/>
                    <a:pt x="2776093" y="7228459"/>
                    <a:pt x="2755519" y="7233666"/>
                  </a:cubicBezTo>
                  <a:lnTo>
                    <a:pt x="2747772" y="7202932"/>
                  </a:lnTo>
                  <a:cubicBezTo>
                    <a:pt x="2768219" y="7197725"/>
                    <a:pt x="2788666" y="7192518"/>
                    <a:pt x="2808986" y="7186930"/>
                  </a:cubicBezTo>
                  <a:close/>
                  <a:moveTo>
                    <a:pt x="2685288" y="7218045"/>
                  </a:moveTo>
                  <a:cubicBezTo>
                    <a:pt x="2664587" y="7222871"/>
                    <a:pt x="2643759" y="7227570"/>
                    <a:pt x="2622931" y="7232015"/>
                  </a:cubicBezTo>
                  <a:lnTo>
                    <a:pt x="2616327" y="7201027"/>
                  </a:lnTo>
                  <a:cubicBezTo>
                    <a:pt x="2637028" y="7196582"/>
                    <a:pt x="2657602" y="7192010"/>
                    <a:pt x="2678049" y="7187184"/>
                  </a:cubicBezTo>
                  <a:close/>
                  <a:moveTo>
                    <a:pt x="2553335" y="7213854"/>
                  </a:moveTo>
                  <a:cubicBezTo>
                    <a:pt x="2532507" y="7217918"/>
                    <a:pt x="2511679" y="7221855"/>
                    <a:pt x="2490724" y="7225538"/>
                  </a:cubicBezTo>
                  <a:lnTo>
                    <a:pt x="2485136" y="7194296"/>
                  </a:lnTo>
                  <a:cubicBezTo>
                    <a:pt x="2505837" y="7190613"/>
                    <a:pt x="2526538" y="7186803"/>
                    <a:pt x="2547239" y="7182739"/>
                  </a:cubicBezTo>
                  <a:close/>
                  <a:moveTo>
                    <a:pt x="2421636" y="7204964"/>
                  </a:moveTo>
                  <a:cubicBezTo>
                    <a:pt x="2400681" y="7208266"/>
                    <a:pt x="2379726" y="7211441"/>
                    <a:pt x="2358644" y="7214362"/>
                  </a:cubicBezTo>
                  <a:lnTo>
                    <a:pt x="2354199" y="7182866"/>
                  </a:lnTo>
                  <a:cubicBezTo>
                    <a:pt x="2375027" y="7179945"/>
                    <a:pt x="2395855" y="7176770"/>
                    <a:pt x="2416683" y="7173468"/>
                  </a:cubicBezTo>
                  <a:close/>
                  <a:moveTo>
                    <a:pt x="2290445" y="7191248"/>
                  </a:moveTo>
                  <a:cubicBezTo>
                    <a:pt x="2269363" y="7193788"/>
                    <a:pt x="2248154" y="7196201"/>
                    <a:pt x="2226945" y="7198487"/>
                  </a:cubicBezTo>
                  <a:lnTo>
                    <a:pt x="2223643" y="7166864"/>
                  </a:lnTo>
                  <a:cubicBezTo>
                    <a:pt x="2244725" y="7164705"/>
                    <a:pt x="2265680" y="7162292"/>
                    <a:pt x="2286635" y="7159625"/>
                  </a:cubicBezTo>
                  <a:close/>
                  <a:moveTo>
                    <a:pt x="2159762" y="7172960"/>
                  </a:moveTo>
                  <a:cubicBezTo>
                    <a:pt x="2138680" y="7174865"/>
                    <a:pt x="2117471" y="7176516"/>
                    <a:pt x="2096262" y="7177913"/>
                  </a:cubicBezTo>
                  <a:lnTo>
                    <a:pt x="2094103" y="7146290"/>
                  </a:lnTo>
                  <a:cubicBezTo>
                    <a:pt x="2115185" y="7144766"/>
                    <a:pt x="2136140" y="7143115"/>
                    <a:pt x="2157095" y="7141337"/>
                  </a:cubicBezTo>
                  <a:close/>
                  <a:moveTo>
                    <a:pt x="2029714" y="7150227"/>
                  </a:moveTo>
                  <a:cubicBezTo>
                    <a:pt x="2008632" y="7151370"/>
                    <a:pt x="1987423" y="7152259"/>
                    <a:pt x="1966214" y="7153021"/>
                  </a:cubicBezTo>
                  <a:lnTo>
                    <a:pt x="1965071" y="7121271"/>
                  </a:lnTo>
                  <a:cubicBezTo>
                    <a:pt x="1986153" y="7120509"/>
                    <a:pt x="2007108" y="7119620"/>
                    <a:pt x="2028063" y="7118477"/>
                  </a:cubicBezTo>
                  <a:close/>
                  <a:moveTo>
                    <a:pt x="1900809" y="7122922"/>
                  </a:moveTo>
                  <a:cubicBezTo>
                    <a:pt x="1879600" y="7123303"/>
                    <a:pt x="1858391" y="7123430"/>
                    <a:pt x="1837182" y="7123430"/>
                  </a:cubicBezTo>
                  <a:lnTo>
                    <a:pt x="1837182" y="7285990"/>
                  </a:lnTo>
                  <a:lnTo>
                    <a:pt x="1837182" y="7301865"/>
                  </a:lnTo>
                  <a:cubicBezTo>
                    <a:pt x="1837055" y="7301865"/>
                    <a:pt x="1836928" y="7301865"/>
                    <a:pt x="1836801" y="7301865"/>
                  </a:cubicBezTo>
                  <a:lnTo>
                    <a:pt x="1836801" y="7270115"/>
                  </a:lnTo>
                  <a:cubicBezTo>
                    <a:pt x="1836928" y="7270115"/>
                    <a:pt x="1837055" y="7270115"/>
                    <a:pt x="1837182" y="7270115"/>
                  </a:cubicBezTo>
                  <a:cubicBezTo>
                    <a:pt x="1858264" y="7270115"/>
                    <a:pt x="1879219" y="7269988"/>
                    <a:pt x="1900174" y="7269607"/>
                  </a:cubicBezTo>
                  <a:close/>
                  <a:moveTo>
                    <a:pt x="1772158" y="7269607"/>
                  </a:moveTo>
                  <a:cubicBezTo>
                    <a:pt x="1750822" y="7269226"/>
                    <a:pt x="1729613" y="7268718"/>
                    <a:pt x="1708404" y="7267956"/>
                  </a:cubicBezTo>
                  <a:lnTo>
                    <a:pt x="1709547" y="7236206"/>
                  </a:lnTo>
                  <a:cubicBezTo>
                    <a:pt x="1730502" y="7236968"/>
                    <a:pt x="1751584" y="7237476"/>
                    <a:pt x="1772793" y="7237857"/>
                  </a:cubicBezTo>
                  <a:close/>
                  <a:moveTo>
                    <a:pt x="1645539" y="7233412"/>
                  </a:moveTo>
                  <a:cubicBezTo>
                    <a:pt x="1624203" y="7232269"/>
                    <a:pt x="1602867" y="7230999"/>
                    <a:pt x="1581658" y="7229475"/>
                  </a:cubicBezTo>
                  <a:lnTo>
                    <a:pt x="1583817" y="7197852"/>
                  </a:lnTo>
                  <a:cubicBezTo>
                    <a:pt x="1604899" y="7199376"/>
                    <a:pt x="1625981" y="7200647"/>
                    <a:pt x="1647063" y="7201662"/>
                  </a:cubicBezTo>
                  <a:close/>
                  <a:moveTo>
                    <a:pt x="1519682" y="7192772"/>
                  </a:moveTo>
                  <a:cubicBezTo>
                    <a:pt x="1498473" y="7190867"/>
                    <a:pt x="1477391" y="7188835"/>
                    <a:pt x="1456309" y="7186676"/>
                  </a:cubicBezTo>
                  <a:lnTo>
                    <a:pt x="1459611" y="7155053"/>
                  </a:lnTo>
                  <a:cubicBezTo>
                    <a:pt x="1480439" y="7157212"/>
                    <a:pt x="1501394" y="7159244"/>
                    <a:pt x="1522349" y="7161149"/>
                  </a:cubicBezTo>
                  <a:close/>
                  <a:moveTo>
                    <a:pt x="1395476" y="7147814"/>
                  </a:moveTo>
                  <a:cubicBezTo>
                    <a:pt x="1374394" y="7145274"/>
                    <a:pt x="1353312" y="7142480"/>
                    <a:pt x="1332357" y="7139432"/>
                  </a:cubicBezTo>
                  <a:lnTo>
                    <a:pt x="1336802" y="7107936"/>
                  </a:lnTo>
                  <a:cubicBezTo>
                    <a:pt x="1357630" y="7110857"/>
                    <a:pt x="1378458" y="7113651"/>
                    <a:pt x="1399413" y="7116191"/>
                  </a:cubicBezTo>
                  <a:close/>
                  <a:moveTo>
                    <a:pt x="1273302" y="7098411"/>
                  </a:moveTo>
                  <a:cubicBezTo>
                    <a:pt x="1252220" y="7095109"/>
                    <a:pt x="1231265" y="7091553"/>
                    <a:pt x="1210310" y="7087743"/>
                  </a:cubicBezTo>
                  <a:lnTo>
                    <a:pt x="1215898" y="7056501"/>
                  </a:lnTo>
                  <a:cubicBezTo>
                    <a:pt x="1236599" y="7060184"/>
                    <a:pt x="1257427" y="7063740"/>
                    <a:pt x="1278382" y="7067042"/>
                  </a:cubicBezTo>
                  <a:close/>
                  <a:moveTo>
                    <a:pt x="1152779" y="7044690"/>
                  </a:moveTo>
                  <a:cubicBezTo>
                    <a:pt x="1131951" y="7040626"/>
                    <a:pt x="1111123" y="7036308"/>
                    <a:pt x="1090295" y="7031863"/>
                  </a:cubicBezTo>
                  <a:lnTo>
                    <a:pt x="1096899" y="7000875"/>
                  </a:lnTo>
                  <a:cubicBezTo>
                    <a:pt x="1117473" y="7005320"/>
                    <a:pt x="1138047" y="7009511"/>
                    <a:pt x="1158748" y="7013575"/>
                  </a:cubicBezTo>
                  <a:close/>
                  <a:moveTo>
                    <a:pt x="2806700" y="7207758"/>
                  </a:moveTo>
                  <a:cubicBezTo>
                    <a:pt x="2785999" y="7202932"/>
                    <a:pt x="2765425" y="7197978"/>
                    <a:pt x="2744851" y="7192772"/>
                  </a:cubicBezTo>
                  <a:lnTo>
                    <a:pt x="2752598" y="7162038"/>
                  </a:lnTo>
                  <a:cubicBezTo>
                    <a:pt x="2772918" y="7167118"/>
                    <a:pt x="2793492" y="7172071"/>
                    <a:pt x="2813939" y="7176897"/>
                  </a:cubicBezTo>
                  <a:close/>
                  <a:moveTo>
                    <a:pt x="2690241" y="7145782"/>
                  </a:moveTo>
                  <a:cubicBezTo>
                    <a:pt x="2669667" y="7140194"/>
                    <a:pt x="2649220" y="7134478"/>
                    <a:pt x="2628773" y="7128510"/>
                  </a:cubicBezTo>
                  <a:lnTo>
                    <a:pt x="2637663" y="7098030"/>
                  </a:lnTo>
                  <a:cubicBezTo>
                    <a:pt x="2657856" y="7103872"/>
                    <a:pt x="2678176" y="7109587"/>
                    <a:pt x="2698623" y="7115175"/>
                  </a:cubicBezTo>
                  <a:close/>
                  <a:moveTo>
                    <a:pt x="2576195" y="7079614"/>
                  </a:moveTo>
                  <a:cubicBezTo>
                    <a:pt x="2555875" y="7073264"/>
                    <a:pt x="2535555" y="7066788"/>
                    <a:pt x="2515362" y="7060184"/>
                  </a:cubicBezTo>
                  <a:lnTo>
                    <a:pt x="2525268" y="7030085"/>
                  </a:lnTo>
                  <a:cubicBezTo>
                    <a:pt x="2545334" y="7036689"/>
                    <a:pt x="2565400" y="7043039"/>
                    <a:pt x="2585593" y="7049389"/>
                  </a:cubicBezTo>
                  <a:close/>
                  <a:moveTo>
                    <a:pt x="2464308" y="7009511"/>
                  </a:moveTo>
                  <a:cubicBezTo>
                    <a:pt x="2444242" y="7002526"/>
                    <a:pt x="2424303" y="6995287"/>
                    <a:pt x="2404364" y="6988048"/>
                  </a:cubicBezTo>
                  <a:lnTo>
                    <a:pt x="2415413" y="6958202"/>
                  </a:lnTo>
                  <a:cubicBezTo>
                    <a:pt x="2435098" y="6965442"/>
                    <a:pt x="2454910" y="6972553"/>
                    <a:pt x="2474849" y="6979539"/>
                  </a:cubicBezTo>
                  <a:close/>
                  <a:moveTo>
                    <a:pt x="2355215" y="6935343"/>
                  </a:moveTo>
                  <a:cubicBezTo>
                    <a:pt x="2335403" y="6927596"/>
                    <a:pt x="2315591" y="6919722"/>
                    <a:pt x="2296033" y="6911721"/>
                  </a:cubicBezTo>
                  <a:lnTo>
                    <a:pt x="2308098" y="6882384"/>
                  </a:lnTo>
                  <a:cubicBezTo>
                    <a:pt x="2327529" y="6890385"/>
                    <a:pt x="2347087" y="6898132"/>
                    <a:pt x="2366772" y="6905878"/>
                  </a:cubicBezTo>
                  <a:close/>
                  <a:moveTo>
                    <a:pt x="2248789" y="6857492"/>
                  </a:moveTo>
                  <a:cubicBezTo>
                    <a:pt x="2229231" y="6849110"/>
                    <a:pt x="2209800" y="6840474"/>
                    <a:pt x="2190369" y="6831711"/>
                  </a:cubicBezTo>
                  <a:lnTo>
                    <a:pt x="2203450" y="6802755"/>
                  </a:lnTo>
                  <a:cubicBezTo>
                    <a:pt x="2222627" y="6811390"/>
                    <a:pt x="2241931" y="6819900"/>
                    <a:pt x="2261362" y="6828282"/>
                  </a:cubicBezTo>
                  <a:close/>
                  <a:moveTo>
                    <a:pt x="2145157" y="6775703"/>
                  </a:moveTo>
                  <a:cubicBezTo>
                    <a:pt x="2125980" y="6766560"/>
                    <a:pt x="2106803" y="6757289"/>
                    <a:pt x="2087753" y="6747890"/>
                  </a:cubicBezTo>
                  <a:lnTo>
                    <a:pt x="2101850" y="6719443"/>
                  </a:lnTo>
                  <a:cubicBezTo>
                    <a:pt x="2120773" y="6728840"/>
                    <a:pt x="2139696" y="6737985"/>
                    <a:pt x="2158746" y="6747001"/>
                  </a:cubicBezTo>
                  <a:close/>
                  <a:moveTo>
                    <a:pt x="2044446" y="6690360"/>
                  </a:moveTo>
                  <a:cubicBezTo>
                    <a:pt x="2025523" y="6680581"/>
                    <a:pt x="2006727" y="6670675"/>
                    <a:pt x="1988058" y="6660514"/>
                  </a:cubicBezTo>
                  <a:lnTo>
                    <a:pt x="2003171" y="6632575"/>
                  </a:lnTo>
                  <a:cubicBezTo>
                    <a:pt x="2021713" y="6642608"/>
                    <a:pt x="2040255" y="6652387"/>
                    <a:pt x="2059051" y="6662165"/>
                  </a:cubicBezTo>
                  <a:close/>
                  <a:moveTo>
                    <a:pt x="1946783" y="6601587"/>
                  </a:moveTo>
                  <a:cubicBezTo>
                    <a:pt x="1928241" y="6591173"/>
                    <a:pt x="1909826" y="6580505"/>
                    <a:pt x="1891538" y="6569837"/>
                  </a:cubicBezTo>
                  <a:lnTo>
                    <a:pt x="1907540" y="6542405"/>
                  </a:lnTo>
                  <a:cubicBezTo>
                    <a:pt x="1925701" y="6553073"/>
                    <a:pt x="1943989" y="6563614"/>
                    <a:pt x="1962404" y="6573901"/>
                  </a:cubicBezTo>
                  <a:close/>
                  <a:moveTo>
                    <a:pt x="1852422" y="6509385"/>
                  </a:moveTo>
                  <a:cubicBezTo>
                    <a:pt x="1834261" y="6498336"/>
                    <a:pt x="1816227" y="6487033"/>
                    <a:pt x="1798193" y="6475603"/>
                  </a:cubicBezTo>
                  <a:lnTo>
                    <a:pt x="1815211" y="6448806"/>
                  </a:lnTo>
                  <a:cubicBezTo>
                    <a:pt x="1832991" y="6460109"/>
                    <a:pt x="1850898" y="6471285"/>
                    <a:pt x="1868932" y="6482207"/>
                  </a:cubicBezTo>
                  <a:close/>
                  <a:moveTo>
                    <a:pt x="1761236" y="6413881"/>
                  </a:moveTo>
                  <a:cubicBezTo>
                    <a:pt x="1743456" y="6402197"/>
                    <a:pt x="1725803" y="6390259"/>
                    <a:pt x="1708277" y="6378321"/>
                  </a:cubicBezTo>
                  <a:lnTo>
                    <a:pt x="1726184" y="6352159"/>
                  </a:lnTo>
                  <a:cubicBezTo>
                    <a:pt x="1743583" y="6364097"/>
                    <a:pt x="1760982" y="6375781"/>
                    <a:pt x="1778635" y="6387465"/>
                  </a:cubicBezTo>
                  <a:close/>
                  <a:moveTo>
                    <a:pt x="1673479" y="6315329"/>
                  </a:moveTo>
                  <a:cubicBezTo>
                    <a:pt x="1656207" y="6303010"/>
                    <a:pt x="1638935" y="6290564"/>
                    <a:pt x="1621790" y="6277864"/>
                  </a:cubicBezTo>
                  <a:lnTo>
                    <a:pt x="1640586" y="6252337"/>
                  </a:lnTo>
                  <a:cubicBezTo>
                    <a:pt x="1657477" y="6264910"/>
                    <a:pt x="1674622" y="6277229"/>
                    <a:pt x="1691767" y="6289421"/>
                  </a:cubicBezTo>
                  <a:close/>
                  <a:moveTo>
                    <a:pt x="1589151" y="6213729"/>
                  </a:moveTo>
                  <a:cubicBezTo>
                    <a:pt x="1572260" y="6200775"/>
                    <a:pt x="1555496" y="6187694"/>
                    <a:pt x="1538859" y="6174486"/>
                  </a:cubicBezTo>
                  <a:lnTo>
                    <a:pt x="1558544" y="6149594"/>
                  </a:lnTo>
                  <a:cubicBezTo>
                    <a:pt x="1575054" y="6162675"/>
                    <a:pt x="1591691" y="6175629"/>
                    <a:pt x="1608455" y="6188456"/>
                  </a:cubicBezTo>
                  <a:close/>
                  <a:moveTo>
                    <a:pt x="1508506" y="6109208"/>
                  </a:moveTo>
                  <a:cubicBezTo>
                    <a:pt x="1492123" y="6095746"/>
                    <a:pt x="1475740" y="6082030"/>
                    <a:pt x="1459611" y="6068314"/>
                  </a:cubicBezTo>
                  <a:lnTo>
                    <a:pt x="1480185" y="6044184"/>
                  </a:lnTo>
                  <a:cubicBezTo>
                    <a:pt x="1496187" y="6057900"/>
                    <a:pt x="1512443" y="6071362"/>
                    <a:pt x="1528699" y="6084824"/>
                  </a:cubicBezTo>
                  <a:close/>
                  <a:moveTo>
                    <a:pt x="1431671" y="6002147"/>
                  </a:moveTo>
                  <a:cubicBezTo>
                    <a:pt x="1415796" y="5988050"/>
                    <a:pt x="1399921" y="5973826"/>
                    <a:pt x="1384173" y="5959475"/>
                  </a:cubicBezTo>
                  <a:lnTo>
                    <a:pt x="1405636" y="5935980"/>
                  </a:lnTo>
                  <a:cubicBezTo>
                    <a:pt x="1421130" y="5950204"/>
                    <a:pt x="1436878" y="5964301"/>
                    <a:pt x="1452626" y="5978271"/>
                  </a:cubicBezTo>
                  <a:close/>
                  <a:moveTo>
                    <a:pt x="1358519" y="5892165"/>
                  </a:moveTo>
                  <a:cubicBezTo>
                    <a:pt x="1343025" y="5877560"/>
                    <a:pt x="1327785" y="5862828"/>
                    <a:pt x="1312545" y="5847969"/>
                  </a:cubicBezTo>
                  <a:lnTo>
                    <a:pt x="1334770" y="5825236"/>
                  </a:lnTo>
                  <a:cubicBezTo>
                    <a:pt x="1349756" y="5839968"/>
                    <a:pt x="1364996" y="5854573"/>
                    <a:pt x="1380236" y="5869051"/>
                  </a:cubicBezTo>
                  <a:close/>
                  <a:moveTo>
                    <a:pt x="1289177" y="5779770"/>
                  </a:moveTo>
                  <a:cubicBezTo>
                    <a:pt x="1274318" y="5764657"/>
                    <a:pt x="1259459" y="5749417"/>
                    <a:pt x="1244854" y="5733923"/>
                  </a:cubicBezTo>
                  <a:lnTo>
                    <a:pt x="1267841" y="5712079"/>
                  </a:lnTo>
                  <a:cubicBezTo>
                    <a:pt x="1282319" y="5727319"/>
                    <a:pt x="1297051" y="5742432"/>
                    <a:pt x="1311783" y="5757545"/>
                  </a:cubicBezTo>
                  <a:close/>
                  <a:moveTo>
                    <a:pt x="1223899" y="5665089"/>
                  </a:moveTo>
                  <a:cubicBezTo>
                    <a:pt x="1209548" y="5649468"/>
                    <a:pt x="1195324" y="5633720"/>
                    <a:pt x="1181227" y="5617718"/>
                  </a:cubicBezTo>
                  <a:lnTo>
                    <a:pt x="1204976" y="5596636"/>
                  </a:lnTo>
                  <a:cubicBezTo>
                    <a:pt x="1218946" y="5612384"/>
                    <a:pt x="1233043" y="5628005"/>
                    <a:pt x="1247394" y="5643499"/>
                  </a:cubicBezTo>
                  <a:close/>
                  <a:moveTo>
                    <a:pt x="1162812" y="5548122"/>
                  </a:moveTo>
                  <a:cubicBezTo>
                    <a:pt x="1148969" y="5531993"/>
                    <a:pt x="1135253" y="5515737"/>
                    <a:pt x="1121791" y="5499354"/>
                  </a:cubicBezTo>
                  <a:lnTo>
                    <a:pt x="1146302" y="5479161"/>
                  </a:lnTo>
                  <a:cubicBezTo>
                    <a:pt x="1159764" y="5495417"/>
                    <a:pt x="1173353" y="5511546"/>
                    <a:pt x="1187069" y="5527548"/>
                  </a:cubicBezTo>
                  <a:close/>
                  <a:moveTo>
                    <a:pt x="1105789" y="5429250"/>
                  </a:moveTo>
                  <a:cubicBezTo>
                    <a:pt x="1092581" y="5412613"/>
                    <a:pt x="1079373" y="5395849"/>
                    <a:pt x="1066419" y="5379085"/>
                  </a:cubicBezTo>
                  <a:lnTo>
                    <a:pt x="1091565" y="5359654"/>
                  </a:lnTo>
                  <a:cubicBezTo>
                    <a:pt x="1104392" y="5376418"/>
                    <a:pt x="1117473" y="5392928"/>
                    <a:pt x="1130554" y="5409438"/>
                  </a:cubicBezTo>
                  <a:close/>
                  <a:moveTo>
                    <a:pt x="1052703" y="5308346"/>
                  </a:moveTo>
                  <a:cubicBezTo>
                    <a:pt x="1040003" y="5291328"/>
                    <a:pt x="1027557" y="5274183"/>
                    <a:pt x="1015111" y="5256784"/>
                  </a:cubicBezTo>
                  <a:lnTo>
                    <a:pt x="1040892" y="5238242"/>
                  </a:lnTo>
                  <a:cubicBezTo>
                    <a:pt x="1053211" y="5255387"/>
                    <a:pt x="1065530" y="5272405"/>
                    <a:pt x="1078103" y="5289296"/>
                  </a:cubicBezTo>
                  <a:close/>
                  <a:moveTo>
                    <a:pt x="1003935" y="5185664"/>
                  </a:moveTo>
                  <a:cubicBezTo>
                    <a:pt x="991870" y="5168138"/>
                    <a:pt x="979932" y="5150612"/>
                    <a:pt x="968121" y="5132832"/>
                  </a:cubicBezTo>
                  <a:lnTo>
                    <a:pt x="994537" y="5115306"/>
                  </a:lnTo>
                  <a:cubicBezTo>
                    <a:pt x="1006221" y="5132832"/>
                    <a:pt x="1018032" y="5150358"/>
                    <a:pt x="1029970" y="5167630"/>
                  </a:cubicBezTo>
                  <a:close/>
                  <a:moveTo>
                    <a:pt x="959358" y="5061458"/>
                  </a:moveTo>
                  <a:cubicBezTo>
                    <a:pt x="947928" y="5043551"/>
                    <a:pt x="936625" y="5025517"/>
                    <a:pt x="925449" y="5007356"/>
                  </a:cubicBezTo>
                  <a:lnTo>
                    <a:pt x="952500" y="4990719"/>
                  </a:lnTo>
                  <a:cubicBezTo>
                    <a:pt x="963549" y="5008626"/>
                    <a:pt x="974725" y="5026533"/>
                    <a:pt x="986155" y="5044313"/>
                  </a:cubicBezTo>
                  <a:close/>
                  <a:moveTo>
                    <a:pt x="508000" y="5514975"/>
                  </a:moveTo>
                  <a:cubicBezTo>
                    <a:pt x="497205" y="5496687"/>
                    <a:pt x="486537" y="5478272"/>
                    <a:pt x="475996" y="5459857"/>
                  </a:cubicBezTo>
                  <a:lnTo>
                    <a:pt x="503555" y="5444236"/>
                  </a:lnTo>
                  <a:cubicBezTo>
                    <a:pt x="513969" y="5462524"/>
                    <a:pt x="524510" y="5480812"/>
                    <a:pt x="535305" y="5498973"/>
                  </a:cubicBezTo>
                  <a:close/>
                  <a:moveTo>
                    <a:pt x="472313" y="5388102"/>
                  </a:moveTo>
                  <a:cubicBezTo>
                    <a:pt x="462153" y="5369433"/>
                    <a:pt x="452120" y="5350764"/>
                    <a:pt x="442341" y="5331841"/>
                  </a:cubicBezTo>
                  <a:lnTo>
                    <a:pt x="470535" y="5317109"/>
                  </a:lnTo>
                  <a:cubicBezTo>
                    <a:pt x="480314" y="5335778"/>
                    <a:pt x="490220" y="5354320"/>
                    <a:pt x="500253" y="5372862"/>
                  </a:cubicBezTo>
                  <a:close/>
                  <a:moveTo>
                    <a:pt x="441198" y="5259832"/>
                  </a:moveTo>
                  <a:cubicBezTo>
                    <a:pt x="431673" y="5240782"/>
                    <a:pt x="422275" y="5221732"/>
                    <a:pt x="413131" y="5202555"/>
                  </a:cubicBezTo>
                  <a:lnTo>
                    <a:pt x="441706" y="5188839"/>
                  </a:lnTo>
                  <a:cubicBezTo>
                    <a:pt x="450850" y="5207889"/>
                    <a:pt x="460121" y="5226812"/>
                    <a:pt x="469519" y="5245735"/>
                  </a:cubicBezTo>
                  <a:close/>
                  <a:moveTo>
                    <a:pt x="414401" y="5130673"/>
                  </a:moveTo>
                  <a:cubicBezTo>
                    <a:pt x="405511" y="5111369"/>
                    <a:pt x="396875" y="5091938"/>
                    <a:pt x="388366" y="5072380"/>
                  </a:cubicBezTo>
                  <a:lnTo>
                    <a:pt x="417449" y="5059680"/>
                  </a:lnTo>
                  <a:cubicBezTo>
                    <a:pt x="425831" y="5078984"/>
                    <a:pt x="434467" y="5098288"/>
                    <a:pt x="443230" y="5117465"/>
                  </a:cubicBezTo>
                  <a:close/>
                  <a:moveTo>
                    <a:pt x="392176" y="5000498"/>
                  </a:moveTo>
                  <a:cubicBezTo>
                    <a:pt x="384048" y="4980940"/>
                    <a:pt x="376047" y="4961255"/>
                    <a:pt x="368173" y="4941443"/>
                  </a:cubicBezTo>
                  <a:lnTo>
                    <a:pt x="397637" y="4929759"/>
                  </a:lnTo>
                  <a:cubicBezTo>
                    <a:pt x="405384" y="4949317"/>
                    <a:pt x="413258" y="4968875"/>
                    <a:pt x="421386" y="4988306"/>
                  </a:cubicBezTo>
                  <a:close/>
                  <a:moveTo>
                    <a:pt x="374523" y="4869688"/>
                  </a:moveTo>
                  <a:cubicBezTo>
                    <a:pt x="367030" y="4849749"/>
                    <a:pt x="359791" y="4829810"/>
                    <a:pt x="352679" y="4809744"/>
                  </a:cubicBezTo>
                  <a:lnTo>
                    <a:pt x="382651" y="4799076"/>
                  </a:lnTo>
                  <a:cubicBezTo>
                    <a:pt x="389763" y="4819015"/>
                    <a:pt x="397002" y="4838700"/>
                    <a:pt x="404368" y="4858512"/>
                  </a:cubicBezTo>
                  <a:close/>
                  <a:moveTo>
                    <a:pt x="361696" y="4738370"/>
                  </a:moveTo>
                  <a:cubicBezTo>
                    <a:pt x="354965" y="4718177"/>
                    <a:pt x="348361" y="4697984"/>
                    <a:pt x="341884" y="4677664"/>
                  </a:cubicBezTo>
                  <a:lnTo>
                    <a:pt x="372110" y="4668139"/>
                  </a:lnTo>
                  <a:cubicBezTo>
                    <a:pt x="378460" y="4688332"/>
                    <a:pt x="385064" y="4708271"/>
                    <a:pt x="391795" y="4728337"/>
                  </a:cubicBezTo>
                  <a:close/>
                  <a:moveTo>
                    <a:pt x="353314" y="4606671"/>
                  </a:moveTo>
                  <a:cubicBezTo>
                    <a:pt x="347218" y="4586351"/>
                    <a:pt x="341376" y="4565904"/>
                    <a:pt x="335661" y="4545457"/>
                  </a:cubicBezTo>
                  <a:lnTo>
                    <a:pt x="366268" y="4536948"/>
                  </a:lnTo>
                  <a:cubicBezTo>
                    <a:pt x="371983" y="4557268"/>
                    <a:pt x="377698" y="4577461"/>
                    <a:pt x="383794" y="4597654"/>
                  </a:cubicBezTo>
                  <a:close/>
                  <a:moveTo>
                    <a:pt x="117475" y="4575810"/>
                  </a:moveTo>
                  <a:cubicBezTo>
                    <a:pt x="112141" y="4555236"/>
                    <a:pt x="106934" y="4534662"/>
                    <a:pt x="101981" y="4514088"/>
                  </a:cubicBezTo>
                  <a:lnTo>
                    <a:pt x="132842" y="4506595"/>
                  </a:lnTo>
                  <a:cubicBezTo>
                    <a:pt x="137795" y="4527042"/>
                    <a:pt x="142875" y="4547489"/>
                    <a:pt x="148209" y="4567809"/>
                  </a:cubicBezTo>
                  <a:close/>
                  <a:moveTo>
                    <a:pt x="87630" y="4451985"/>
                  </a:moveTo>
                  <a:cubicBezTo>
                    <a:pt x="83058" y="4431157"/>
                    <a:pt x="78613" y="4410329"/>
                    <a:pt x="74295" y="4389501"/>
                  </a:cubicBezTo>
                  <a:lnTo>
                    <a:pt x="105410" y="4383151"/>
                  </a:lnTo>
                  <a:cubicBezTo>
                    <a:pt x="109601" y="4403852"/>
                    <a:pt x="114046" y="4424553"/>
                    <a:pt x="118618" y="4445127"/>
                  </a:cubicBezTo>
                  <a:close/>
                  <a:moveTo>
                    <a:pt x="93091" y="4320159"/>
                  </a:moveTo>
                  <a:cubicBezTo>
                    <a:pt x="89154" y="4299331"/>
                    <a:pt x="85471" y="4278376"/>
                    <a:pt x="81915" y="4257421"/>
                  </a:cubicBezTo>
                  <a:lnTo>
                    <a:pt x="113284" y="4252214"/>
                  </a:lnTo>
                  <a:cubicBezTo>
                    <a:pt x="116840" y="4273042"/>
                    <a:pt x="120396" y="4293743"/>
                    <a:pt x="124333" y="4314444"/>
                  </a:cubicBezTo>
                  <a:close/>
                  <a:moveTo>
                    <a:pt x="40894" y="4201160"/>
                  </a:moveTo>
                  <a:cubicBezTo>
                    <a:pt x="37719" y="4180205"/>
                    <a:pt x="34798" y="4159250"/>
                    <a:pt x="32004" y="4138168"/>
                  </a:cubicBezTo>
                  <a:lnTo>
                    <a:pt x="63500" y="4133977"/>
                  </a:lnTo>
                  <a:cubicBezTo>
                    <a:pt x="66294" y="4154805"/>
                    <a:pt x="69215" y="4175633"/>
                    <a:pt x="72390" y="4196461"/>
                  </a:cubicBezTo>
                  <a:close/>
                  <a:moveTo>
                    <a:pt x="55626" y="4070223"/>
                  </a:moveTo>
                  <a:cubicBezTo>
                    <a:pt x="53213" y="4049141"/>
                    <a:pt x="50927" y="4027932"/>
                    <a:pt x="48895" y="4006723"/>
                  </a:cubicBezTo>
                  <a:lnTo>
                    <a:pt x="80518" y="4003675"/>
                  </a:lnTo>
                  <a:cubicBezTo>
                    <a:pt x="82550" y="4024757"/>
                    <a:pt x="84836" y="4045712"/>
                    <a:pt x="87249" y="4066667"/>
                  </a:cubicBezTo>
                  <a:close/>
                  <a:moveTo>
                    <a:pt x="74930" y="3939794"/>
                  </a:moveTo>
                  <a:cubicBezTo>
                    <a:pt x="73279" y="3918585"/>
                    <a:pt x="71755" y="3897376"/>
                    <a:pt x="70358" y="3876167"/>
                  </a:cubicBezTo>
                  <a:lnTo>
                    <a:pt x="102108" y="3874135"/>
                  </a:lnTo>
                  <a:cubicBezTo>
                    <a:pt x="103378" y="3895217"/>
                    <a:pt x="104902" y="3916299"/>
                    <a:pt x="106553" y="3937254"/>
                  </a:cubicBezTo>
                  <a:close/>
                  <a:moveTo>
                    <a:pt x="3810" y="3820541"/>
                  </a:moveTo>
                  <a:cubicBezTo>
                    <a:pt x="2794" y="3799459"/>
                    <a:pt x="2032" y="3778250"/>
                    <a:pt x="1524" y="3757041"/>
                  </a:cubicBezTo>
                  <a:lnTo>
                    <a:pt x="33274" y="3756152"/>
                  </a:lnTo>
                  <a:cubicBezTo>
                    <a:pt x="33909" y="3777234"/>
                    <a:pt x="34671" y="3798189"/>
                    <a:pt x="35560" y="3819144"/>
                  </a:cubicBezTo>
                  <a:close/>
                  <a:moveTo>
                    <a:pt x="254" y="3693160"/>
                  </a:moveTo>
                  <a:cubicBezTo>
                    <a:pt x="127" y="3679190"/>
                    <a:pt x="0" y="3665093"/>
                    <a:pt x="0" y="3650996"/>
                  </a:cubicBezTo>
                  <a:lnTo>
                    <a:pt x="15875" y="3650996"/>
                  </a:lnTo>
                  <a:lnTo>
                    <a:pt x="25654" y="3663569"/>
                  </a:lnTo>
                  <a:cubicBezTo>
                    <a:pt x="20828" y="3667252"/>
                    <a:pt x="14351" y="3668014"/>
                    <a:pt x="8890" y="3665347"/>
                  </a:cubicBezTo>
                  <a:cubicBezTo>
                    <a:pt x="3429" y="3662680"/>
                    <a:pt x="0" y="3657092"/>
                    <a:pt x="0" y="3651123"/>
                  </a:cubicBezTo>
                  <a:cubicBezTo>
                    <a:pt x="0" y="3629787"/>
                    <a:pt x="127" y="3608451"/>
                    <a:pt x="508" y="3587115"/>
                  </a:cubicBezTo>
                  <a:lnTo>
                    <a:pt x="32258" y="3587623"/>
                  </a:lnTo>
                  <a:cubicBezTo>
                    <a:pt x="31877" y="3608705"/>
                    <a:pt x="31750" y="3629914"/>
                    <a:pt x="31750" y="3651123"/>
                  </a:cubicBezTo>
                  <a:lnTo>
                    <a:pt x="15875" y="3651123"/>
                  </a:lnTo>
                  <a:lnTo>
                    <a:pt x="6096" y="3638550"/>
                  </a:lnTo>
                  <a:cubicBezTo>
                    <a:pt x="10922" y="3634867"/>
                    <a:pt x="17399" y="3634105"/>
                    <a:pt x="22860" y="3636772"/>
                  </a:cubicBezTo>
                  <a:cubicBezTo>
                    <a:pt x="28321" y="3639439"/>
                    <a:pt x="31750" y="3645027"/>
                    <a:pt x="31750" y="3650996"/>
                  </a:cubicBezTo>
                  <a:cubicBezTo>
                    <a:pt x="31750" y="3664966"/>
                    <a:pt x="31877" y="3678936"/>
                    <a:pt x="32004" y="3692779"/>
                  </a:cubicBezTo>
                  <a:close/>
                </a:path>
              </a:pathLst>
            </a:custGeom>
            <a:solidFill>
              <a:srgbClr val="BFBFBF"/>
            </a:solidFill>
          </p:spPr>
        </p:sp>
      </p:grpSp>
      <p:grpSp>
        <p:nvGrpSpPr>
          <p:cNvPr name="Group 49" id="49"/>
          <p:cNvGrpSpPr/>
          <p:nvPr/>
        </p:nvGrpSpPr>
        <p:grpSpPr>
          <a:xfrm rot="0">
            <a:off x="1665496" y="2374306"/>
            <a:ext cx="5277970" cy="5309740"/>
            <a:chOff x="0" y="0"/>
            <a:chExt cx="7037293" cy="7079653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635"/>
              <a:ext cx="6636258" cy="6915912"/>
            </a:xfrm>
            <a:custGeom>
              <a:avLst/>
              <a:gdLst/>
              <a:ahLst/>
              <a:cxnLst/>
              <a:rect r="r" b="b" t="t" l="l"/>
              <a:pathLst>
                <a:path h="6915912" w="6636258">
                  <a:moveTo>
                    <a:pt x="17018" y="3188208"/>
                  </a:moveTo>
                  <a:cubicBezTo>
                    <a:pt x="18034" y="3177667"/>
                    <a:pt x="19177" y="3166999"/>
                    <a:pt x="20320" y="3156458"/>
                  </a:cubicBezTo>
                  <a:lnTo>
                    <a:pt x="51943" y="3159887"/>
                  </a:lnTo>
                  <a:cubicBezTo>
                    <a:pt x="50800" y="3170301"/>
                    <a:pt x="49784" y="3180842"/>
                    <a:pt x="48768" y="3191383"/>
                  </a:cubicBezTo>
                  <a:close/>
                  <a:moveTo>
                    <a:pt x="31750" y="3061335"/>
                  </a:moveTo>
                  <a:cubicBezTo>
                    <a:pt x="43053" y="2976626"/>
                    <a:pt x="57404" y="2892806"/>
                    <a:pt x="74676" y="2810002"/>
                  </a:cubicBezTo>
                  <a:lnTo>
                    <a:pt x="105791" y="2816479"/>
                  </a:lnTo>
                  <a:cubicBezTo>
                    <a:pt x="88773" y="2898521"/>
                    <a:pt x="74549" y="2981579"/>
                    <a:pt x="63246" y="3065526"/>
                  </a:cubicBezTo>
                  <a:close/>
                  <a:moveTo>
                    <a:pt x="126873" y="2720721"/>
                  </a:moveTo>
                  <a:cubicBezTo>
                    <a:pt x="129286" y="2710434"/>
                    <a:pt x="131826" y="2700020"/>
                    <a:pt x="134366" y="2689733"/>
                  </a:cubicBezTo>
                  <a:lnTo>
                    <a:pt x="165227" y="2697353"/>
                  </a:lnTo>
                  <a:cubicBezTo>
                    <a:pt x="162687" y="2707513"/>
                    <a:pt x="160274" y="2717800"/>
                    <a:pt x="157861" y="2728087"/>
                  </a:cubicBezTo>
                  <a:close/>
                  <a:moveTo>
                    <a:pt x="127000" y="2592959"/>
                  </a:moveTo>
                  <a:cubicBezTo>
                    <a:pt x="149606" y="2510663"/>
                    <a:pt x="175133" y="2429510"/>
                    <a:pt x="203454" y="2349627"/>
                  </a:cubicBezTo>
                  <a:lnTo>
                    <a:pt x="233426" y="2360295"/>
                  </a:lnTo>
                  <a:cubicBezTo>
                    <a:pt x="205359" y="2439416"/>
                    <a:pt x="180086" y="2519807"/>
                    <a:pt x="157607" y="2601468"/>
                  </a:cubicBezTo>
                  <a:close/>
                  <a:moveTo>
                    <a:pt x="267208" y="2268347"/>
                  </a:moveTo>
                  <a:cubicBezTo>
                    <a:pt x="271018" y="2258441"/>
                    <a:pt x="274955" y="2248535"/>
                    <a:pt x="278765" y="2238629"/>
                  </a:cubicBezTo>
                  <a:lnTo>
                    <a:pt x="308229" y="2250313"/>
                  </a:lnTo>
                  <a:cubicBezTo>
                    <a:pt x="304292" y="2260092"/>
                    <a:pt x="300482" y="2269871"/>
                    <a:pt x="296672" y="2279777"/>
                  </a:cubicBezTo>
                  <a:close/>
                  <a:moveTo>
                    <a:pt x="344678" y="2161667"/>
                  </a:moveTo>
                  <a:cubicBezTo>
                    <a:pt x="378206" y="2083181"/>
                    <a:pt x="414528" y="2006219"/>
                    <a:pt x="453390" y="1930908"/>
                  </a:cubicBezTo>
                  <a:lnTo>
                    <a:pt x="481584" y="1945513"/>
                  </a:lnTo>
                  <a:cubicBezTo>
                    <a:pt x="443103" y="2020189"/>
                    <a:pt x="407162" y="2096516"/>
                    <a:pt x="373888" y="2174240"/>
                  </a:cubicBezTo>
                  <a:close/>
                  <a:moveTo>
                    <a:pt x="527558" y="1859026"/>
                  </a:moveTo>
                  <a:cubicBezTo>
                    <a:pt x="532638" y="1849755"/>
                    <a:pt x="537845" y="1840357"/>
                    <a:pt x="543052" y="1831086"/>
                  </a:cubicBezTo>
                  <a:lnTo>
                    <a:pt x="570738" y="1846707"/>
                  </a:lnTo>
                  <a:cubicBezTo>
                    <a:pt x="565531" y="1855851"/>
                    <a:pt x="560451" y="1865122"/>
                    <a:pt x="555371" y="1874393"/>
                  </a:cubicBezTo>
                  <a:close/>
                  <a:moveTo>
                    <a:pt x="618871" y="1763776"/>
                  </a:moveTo>
                  <a:cubicBezTo>
                    <a:pt x="662559" y="1690624"/>
                    <a:pt x="708914" y="1619250"/>
                    <a:pt x="757682" y="1549781"/>
                  </a:cubicBezTo>
                  <a:lnTo>
                    <a:pt x="783717" y="1567942"/>
                  </a:lnTo>
                  <a:cubicBezTo>
                    <a:pt x="735457" y="1636903"/>
                    <a:pt x="689483" y="1707642"/>
                    <a:pt x="646176" y="1780032"/>
                  </a:cubicBezTo>
                  <a:close/>
                  <a:moveTo>
                    <a:pt x="696468" y="1424305"/>
                  </a:moveTo>
                  <a:cubicBezTo>
                    <a:pt x="702818" y="1415796"/>
                    <a:pt x="709168" y="1407287"/>
                    <a:pt x="715645" y="1398778"/>
                  </a:cubicBezTo>
                  <a:lnTo>
                    <a:pt x="740918" y="1417955"/>
                  </a:lnTo>
                  <a:cubicBezTo>
                    <a:pt x="734568" y="1426337"/>
                    <a:pt x="728218" y="1434846"/>
                    <a:pt x="721995" y="1443228"/>
                  </a:cubicBezTo>
                  <a:close/>
                  <a:moveTo>
                    <a:pt x="799846" y="1342136"/>
                  </a:moveTo>
                  <a:cubicBezTo>
                    <a:pt x="827405" y="1256665"/>
                    <a:pt x="882904" y="1192149"/>
                    <a:pt x="940562" y="1129665"/>
                  </a:cubicBezTo>
                  <a:lnTo>
                    <a:pt x="963930" y="1151255"/>
                  </a:lnTo>
                  <a:cubicBezTo>
                    <a:pt x="906780" y="1213104"/>
                    <a:pt x="851789" y="1277112"/>
                    <a:pt x="799211" y="1343025"/>
                  </a:cubicBezTo>
                  <a:close/>
                  <a:moveTo>
                    <a:pt x="1031367" y="1080135"/>
                  </a:moveTo>
                  <a:cubicBezTo>
                    <a:pt x="1038733" y="1072515"/>
                    <a:pt x="1046226" y="1064895"/>
                    <a:pt x="1053719" y="1057402"/>
                  </a:cubicBezTo>
                  <a:lnTo>
                    <a:pt x="1076198" y="1079754"/>
                  </a:lnTo>
                  <a:cubicBezTo>
                    <a:pt x="1068832" y="1087247"/>
                    <a:pt x="1061339" y="1094740"/>
                    <a:pt x="1053973" y="1102233"/>
                  </a:cubicBezTo>
                  <a:close/>
                  <a:moveTo>
                    <a:pt x="1144651" y="1012571"/>
                  </a:moveTo>
                  <a:cubicBezTo>
                    <a:pt x="1206119" y="953897"/>
                    <a:pt x="1269746" y="897382"/>
                    <a:pt x="1335405" y="843153"/>
                  </a:cubicBezTo>
                  <a:lnTo>
                    <a:pt x="1308100" y="825754"/>
                  </a:lnTo>
                  <a:cubicBezTo>
                    <a:pt x="1243076" y="879475"/>
                    <a:pt x="1180084" y="935355"/>
                    <a:pt x="1119124" y="993648"/>
                  </a:cubicBezTo>
                  <a:close/>
                  <a:moveTo>
                    <a:pt x="1384427" y="764413"/>
                  </a:moveTo>
                  <a:cubicBezTo>
                    <a:pt x="1392809" y="757809"/>
                    <a:pt x="1401191" y="751332"/>
                    <a:pt x="1409700" y="744855"/>
                  </a:cubicBezTo>
                  <a:lnTo>
                    <a:pt x="1429004" y="770001"/>
                  </a:lnTo>
                  <a:cubicBezTo>
                    <a:pt x="1420622" y="776351"/>
                    <a:pt x="1412367" y="782828"/>
                    <a:pt x="1403985" y="789305"/>
                  </a:cubicBezTo>
                  <a:close/>
                  <a:moveTo>
                    <a:pt x="1505966" y="712597"/>
                  </a:moveTo>
                  <a:cubicBezTo>
                    <a:pt x="1574800" y="662813"/>
                    <a:pt x="1645412" y="615315"/>
                    <a:pt x="1717802" y="570484"/>
                  </a:cubicBezTo>
                  <a:lnTo>
                    <a:pt x="1734566" y="597535"/>
                  </a:lnTo>
                  <a:cubicBezTo>
                    <a:pt x="1662811" y="641985"/>
                    <a:pt x="1592834" y="688975"/>
                    <a:pt x="1524635" y="738378"/>
                  </a:cubicBezTo>
                  <a:close/>
                  <a:moveTo>
                    <a:pt x="1818513" y="546989"/>
                  </a:moveTo>
                  <a:cubicBezTo>
                    <a:pt x="1827657" y="541655"/>
                    <a:pt x="1836928" y="536321"/>
                    <a:pt x="1846199" y="531114"/>
                  </a:cubicBezTo>
                  <a:lnTo>
                    <a:pt x="1861947" y="558673"/>
                  </a:lnTo>
                  <a:cubicBezTo>
                    <a:pt x="1852803" y="563880"/>
                    <a:pt x="1843659" y="569214"/>
                    <a:pt x="1834515" y="574421"/>
                  </a:cubicBezTo>
                  <a:close/>
                  <a:moveTo>
                    <a:pt x="1945894" y="512191"/>
                  </a:moveTo>
                  <a:cubicBezTo>
                    <a:pt x="2020697" y="472186"/>
                    <a:pt x="2097151" y="434848"/>
                    <a:pt x="2175129" y="400177"/>
                  </a:cubicBezTo>
                  <a:lnTo>
                    <a:pt x="2187956" y="429133"/>
                  </a:lnTo>
                  <a:cubicBezTo>
                    <a:pt x="2110740" y="463423"/>
                    <a:pt x="2035048" y="500380"/>
                    <a:pt x="1960880" y="540131"/>
                  </a:cubicBezTo>
                  <a:close/>
                  <a:moveTo>
                    <a:pt x="2277999" y="390525"/>
                  </a:moveTo>
                  <a:cubicBezTo>
                    <a:pt x="2287778" y="386461"/>
                    <a:pt x="2297684" y="382524"/>
                    <a:pt x="2307590" y="378587"/>
                  </a:cubicBezTo>
                  <a:lnTo>
                    <a:pt x="2319401" y="408051"/>
                  </a:lnTo>
                  <a:cubicBezTo>
                    <a:pt x="2309622" y="411988"/>
                    <a:pt x="2299843" y="415925"/>
                    <a:pt x="2290191" y="419989"/>
                  </a:cubicBezTo>
                  <a:close/>
                  <a:moveTo>
                    <a:pt x="2409063" y="373634"/>
                  </a:moveTo>
                  <a:cubicBezTo>
                    <a:pt x="2488565" y="344297"/>
                    <a:pt x="2569337" y="317754"/>
                    <a:pt x="2651379" y="294132"/>
                  </a:cubicBezTo>
                  <a:lnTo>
                    <a:pt x="2660142" y="324612"/>
                  </a:lnTo>
                  <a:cubicBezTo>
                    <a:pt x="2578862" y="347980"/>
                    <a:pt x="2498852" y="374269"/>
                    <a:pt x="2420112" y="403352"/>
                  </a:cubicBezTo>
                  <a:close/>
                  <a:moveTo>
                    <a:pt x="2640330" y="110363"/>
                  </a:moveTo>
                  <a:cubicBezTo>
                    <a:pt x="2650617" y="107696"/>
                    <a:pt x="2660904" y="105156"/>
                    <a:pt x="2671191" y="102489"/>
                  </a:cubicBezTo>
                  <a:lnTo>
                    <a:pt x="2678811" y="133350"/>
                  </a:lnTo>
                  <a:cubicBezTo>
                    <a:pt x="2668651" y="135890"/>
                    <a:pt x="2658364" y="138430"/>
                    <a:pt x="2648204" y="141097"/>
                  </a:cubicBezTo>
                  <a:close/>
                  <a:moveTo>
                    <a:pt x="2772156" y="111506"/>
                  </a:moveTo>
                  <a:cubicBezTo>
                    <a:pt x="2854833" y="93345"/>
                    <a:pt x="2938526" y="78105"/>
                    <a:pt x="3023108" y="65913"/>
                  </a:cubicBezTo>
                  <a:lnTo>
                    <a:pt x="3027680" y="97282"/>
                  </a:lnTo>
                  <a:cubicBezTo>
                    <a:pt x="2943733" y="109347"/>
                    <a:pt x="2860802" y="124460"/>
                    <a:pt x="2779014" y="142367"/>
                  </a:cubicBezTo>
                  <a:close/>
                  <a:moveTo>
                    <a:pt x="3110230" y="22860"/>
                  </a:moveTo>
                  <a:cubicBezTo>
                    <a:pt x="3120771" y="21590"/>
                    <a:pt x="3131439" y="20447"/>
                    <a:pt x="3141980" y="19304"/>
                  </a:cubicBezTo>
                  <a:lnTo>
                    <a:pt x="3145409" y="50927"/>
                  </a:lnTo>
                  <a:cubicBezTo>
                    <a:pt x="3134868" y="52070"/>
                    <a:pt x="3124454" y="53213"/>
                    <a:pt x="3113913" y="54483"/>
                  </a:cubicBezTo>
                  <a:close/>
                  <a:moveTo>
                    <a:pt x="3240786" y="42037"/>
                  </a:moveTo>
                  <a:cubicBezTo>
                    <a:pt x="3324987" y="35306"/>
                    <a:pt x="3409950" y="31623"/>
                    <a:pt x="3495675" y="30988"/>
                  </a:cubicBezTo>
                  <a:lnTo>
                    <a:pt x="3495929" y="62738"/>
                  </a:lnTo>
                  <a:cubicBezTo>
                    <a:pt x="3410966" y="63373"/>
                    <a:pt x="3326638" y="67056"/>
                    <a:pt x="3243326" y="73660"/>
                  </a:cubicBezTo>
                  <a:close/>
                  <a:moveTo>
                    <a:pt x="3588131" y="0"/>
                  </a:moveTo>
                  <a:cubicBezTo>
                    <a:pt x="3598799" y="254"/>
                    <a:pt x="3609340" y="508"/>
                    <a:pt x="3620008" y="762"/>
                  </a:cubicBezTo>
                  <a:lnTo>
                    <a:pt x="3619119" y="32512"/>
                  </a:lnTo>
                  <a:cubicBezTo>
                    <a:pt x="3608578" y="32258"/>
                    <a:pt x="3598037" y="32004"/>
                    <a:pt x="3587496" y="31750"/>
                  </a:cubicBezTo>
                  <a:close/>
                  <a:moveTo>
                    <a:pt x="3714750" y="36576"/>
                  </a:moveTo>
                  <a:cubicBezTo>
                    <a:pt x="3800348" y="41275"/>
                    <a:pt x="3885057" y="49149"/>
                    <a:pt x="3968877" y="59944"/>
                  </a:cubicBezTo>
                  <a:lnTo>
                    <a:pt x="3964813" y="91440"/>
                  </a:lnTo>
                  <a:cubicBezTo>
                    <a:pt x="3881755" y="80772"/>
                    <a:pt x="3797808" y="73025"/>
                    <a:pt x="3712972" y="68199"/>
                  </a:cubicBezTo>
                  <a:close/>
                  <a:moveTo>
                    <a:pt x="4061714" y="105156"/>
                  </a:moveTo>
                  <a:cubicBezTo>
                    <a:pt x="4072255" y="106807"/>
                    <a:pt x="4082796" y="108458"/>
                    <a:pt x="4093337" y="110236"/>
                  </a:cubicBezTo>
                  <a:lnTo>
                    <a:pt x="4088130" y="141605"/>
                  </a:lnTo>
                  <a:cubicBezTo>
                    <a:pt x="4077716" y="139827"/>
                    <a:pt x="4067302" y="138176"/>
                    <a:pt x="4056888" y="136525"/>
                  </a:cubicBezTo>
                  <a:close/>
                  <a:moveTo>
                    <a:pt x="4182618" y="158623"/>
                  </a:moveTo>
                  <a:cubicBezTo>
                    <a:pt x="4266565" y="175006"/>
                    <a:pt x="4349369" y="194310"/>
                    <a:pt x="4431030" y="216535"/>
                  </a:cubicBezTo>
                  <a:lnTo>
                    <a:pt x="4422648" y="247142"/>
                  </a:lnTo>
                  <a:cubicBezTo>
                    <a:pt x="4341749" y="225171"/>
                    <a:pt x="4259580" y="205994"/>
                    <a:pt x="4176522" y="189865"/>
                  </a:cubicBezTo>
                  <a:close/>
                  <a:moveTo>
                    <a:pt x="4516882" y="274066"/>
                  </a:moveTo>
                  <a:cubicBezTo>
                    <a:pt x="4527042" y="277114"/>
                    <a:pt x="4537202" y="280289"/>
                    <a:pt x="4547362" y="283337"/>
                  </a:cubicBezTo>
                  <a:lnTo>
                    <a:pt x="4537964" y="313690"/>
                  </a:lnTo>
                  <a:cubicBezTo>
                    <a:pt x="4527931" y="310515"/>
                    <a:pt x="4517898" y="307467"/>
                    <a:pt x="4507865" y="304419"/>
                  </a:cubicBezTo>
                  <a:close/>
                  <a:moveTo>
                    <a:pt x="4629277" y="343535"/>
                  </a:moveTo>
                  <a:cubicBezTo>
                    <a:pt x="4710049" y="371221"/>
                    <a:pt x="4789424" y="401701"/>
                    <a:pt x="4867402" y="434848"/>
                  </a:cubicBezTo>
                  <a:lnTo>
                    <a:pt x="4854956" y="464058"/>
                  </a:lnTo>
                  <a:cubicBezTo>
                    <a:pt x="4777740" y="431165"/>
                    <a:pt x="4699000" y="400939"/>
                    <a:pt x="4618990" y="373507"/>
                  </a:cubicBezTo>
                  <a:close/>
                  <a:moveTo>
                    <a:pt x="4944618" y="503682"/>
                  </a:moveTo>
                  <a:cubicBezTo>
                    <a:pt x="4954270" y="508127"/>
                    <a:pt x="4963922" y="512572"/>
                    <a:pt x="4973574" y="517144"/>
                  </a:cubicBezTo>
                  <a:lnTo>
                    <a:pt x="4960112" y="545846"/>
                  </a:lnTo>
                  <a:cubicBezTo>
                    <a:pt x="4950587" y="541401"/>
                    <a:pt x="4941062" y="536956"/>
                    <a:pt x="4931410" y="532511"/>
                  </a:cubicBezTo>
                  <a:close/>
                  <a:moveTo>
                    <a:pt x="5046345" y="587883"/>
                  </a:moveTo>
                  <a:cubicBezTo>
                    <a:pt x="5122418" y="626237"/>
                    <a:pt x="5196967" y="667258"/>
                    <a:pt x="5269738" y="710946"/>
                  </a:cubicBezTo>
                  <a:lnTo>
                    <a:pt x="5253482" y="738124"/>
                  </a:lnTo>
                  <a:cubicBezTo>
                    <a:pt x="5181346" y="694944"/>
                    <a:pt x="5107432" y="654177"/>
                    <a:pt x="5032121" y="616204"/>
                  </a:cubicBezTo>
                  <a:close/>
                  <a:moveTo>
                    <a:pt x="5336921" y="789559"/>
                  </a:moveTo>
                  <a:cubicBezTo>
                    <a:pt x="5345938" y="795274"/>
                    <a:pt x="5354828" y="800989"/>
                    <a:pt x="5363718" y="806831"/>
                  </a:cubicBezTo>
                  <a:lnTo>
                    <a:pt x="5346446" y="833501"/>
                  </a:lnTo>
                  <a:cubicBezTo>
                    <a:pt x="5337556" y="827786"/>
                    <a:pt x="5328793" y="822071"/>
                    <a:pt x="5319903" y="816356"/>
                  </a:cubicBezTo>
                  <a:close/>
                  <a:moveTo>
                    <a:pt x="5426202" y="886841"/>
                  </a:moveTo>
                  <a:cubicBezTo>
                    <a:pt x="5496306" y="935101"/>
                    <a:pt x="5564632" y="985901"/>
                    <a:pt x="5630926" y="1039114"/>
                  </a:cubicBezTo>
                  <a:lnTo>
                    <a:pt x="5611114" y="1063879"/>
                  </a:lnTo>
                  <a:cubicBezTo>
                    <a:pt x="5545328" y="1011174"/>
                    <a:pt x="5477764" y="960882"/>
                    <a:pt x="5408295" y="913003"/>
                  </a:cubicBezTo>
                  <a:close/>
                  <a:moveTo>
                    <a:pt x="5686806" y="1125982"/>
                  </a:moveTo>
                  <a:cubicBezTo>
                    <a:pt x="5694934" y="1132840"/>
                    <a:pt x="5703062" y="1139698"/>
                    <a:pt x="5711063" y="1146683"/>
                  </a:cubicBezTo>
                  <a:lnTo>
                    <a:pt x="5690362" y="1170686"/>
                  </a:lnTo>
                  <a:cubicBezTo>
                    <a:pt x="5682361" y="1163828"/>
                    <a:pt x="5674360" y="1156970"/>
                    <a:pt x="5666359" y="1150112"/>
                  </a:cubicBezTo>
                  <a:close/>
                  <a:moveTo>
                    <a:pt x="5762244" y="1234313"/>
                  </a:moveTo>
                  <a:cubicBezTo>
                    <a:pt x="5825109" y="1291590"/>
                    <a:pt x="5885942" y="1351026"/>
                    <a:pt x="5944616" y="1412748"/>
                  </a:cubicBezTo>
                  <a:lnTo>
                    <a:pt x="5921629" y="1434592"/>
                  </a:lnTo>
                  <a:cubicBezTo>
                    <a:pt x="5863590" y="1373505"/>
                    <a:pt x="5803265" y="1314577"/>
                    <a:pt x="5740908" y="1257808"/>
                  </a:cubicBezTo>
                  <a:close/>
                  <a:moveTo>
                    <a:pt x="5988177" y="1506347"/>
                  </a:moveTo>
                  <a:cubicBezTo>
                    <a:pt x="5995289" y="1514221"/>
                    <a:pt x="6002401" y="1522222"/>
                    <a:pt x="6009386" y="1530096"/>
                  </a:cubicBezTo>
                  <a:lnTo>
                    <a:pt x="5985637" y="1551178"/>
                  </a:lnTo>
                  <a:cubicBezTo>
                    <a:pt x="5978652" y="1543304"/>
                    <a:pt x="5971667" y="1535430"/>
                    <a:pt x="5964555" y="1527556"/>
                  </a:cubicBezTo>
                  <a:close/>
                  <a:moveTo>
                    <a:pt x="6048248" y="1623822"/>
                  </a:moveTo>
                  <a:cubicBezTo>
                    <a:pt x="6102858" y="1688973"/>
                    <a:pt x="6155055" y="1756029"/>
                    <a:pt x="6204966" y="1825117"/>
                  </a:cubicBezTo>
                  <a:lnTo>
                    <a:pt x="6179185" y="1843659"/>
                  </a:lnTo>
                  <a:cubicBezTo>
                    <a:pt x="6129782" y="1775333"/>
                    <a:pt x="6077966" y="1708785"/>
                    <a:pt x="6023864" y="1644269"/>
                  </a:cubicBezTo>
                  <a:close/>
                  <a:moveTo>
                    <a:pt x="6235573" y="1923796"/>
                  </a:moveTo>
                  <a:cubicBezTo>
                    <a:pt x="6241542" y="1932559"/>
                    <a:pt x="6247511" y="1941449"/>
                    <a:pt x="6253480" y="1950212"/>
                  </a:cubicBezTo>
                  <a:lnTo>
                    <a:pt x="6227064" y="1967865"/>
                  </a:lnTo>
                  <a:cubicBezTo>
                    <a:pt x="6221222" y="1959102"/>
                    <a:pt x="6215253" y="1950339"/>
                    <a:pt x="6209411" y="1941703"/>
                  </a:cubicBezTo>
                  <a:close/>
                  <a:moveTo>
                    <a:pt x="6279388" y="2048383"/>
                  </a:moveTo>
                  <a:cubicBezTo>
                    <a:pt x="6324727" y="2120138"/>
                    <a:pt x="6367526" y="2193671"/>
                    <a:pt x="6407658" y="2268855"/>
                  </a:cubicBezTo>
                  <a:lnTo>
                    <a:pt x="6379718" y="2283841"/>
                  </a:lnTo>
                  <a:cubicBezTo>
                    <a:pt x="6339967" y="2209292"/>
                    <a:pt x="6297549" y="2136394"/>
                    <a:pt x="6252591" y="2065274"/>
                  </a:cubicBezTo>
                  <a:close/>
                  <a:moveTo>
                    <a:pt x="6424803" y="2370709"/>
                  </a:moveTo>
                  <a:cubicBezTo>
                    <a:pt x="6429502" y="2380234"/>
                    <a:pt x="6434328" y="2389759"/>
                    <a:pt x="6438900" y="2399284"/>
                  </a:cubicBezTo>
                  <a:lnTo>
                    <a:pt x="6410325" y="2413254"/>
                  </a:lnTo>
                  <a:cubicBezTo>
                    <a:pt x="6405753" y="2403729"/>
                    <a:pt x="6401054" y="2394331"/>
                    <a:pt x="6396355" y="2384933"/>
                  </a:cubicBezTo>
                  <a:close/>
                  <a:moveTo>
                    <a:pt x="6451346" y="2499995"/>
                  </a:moveTo>
                  <a:cubicBezTo>
                    <a:pt x="6486525" y="2577211"/>
                    <a:pt x="6519037" y="2655824"/>
                    <a:pt x="6548628" y="2735834"/>
                  </a:cubicBezTo>
                  <a:lnTo>
                    <a:pt x="6518910" y="2746883"/>
                  </a:lnTo>
                  <a:cubicBezTo>
                    <a:pt x="6489446" y="2667635"/>
                    <a:pt x="6457315" y="2589657"/>
                    <a:pt x="6422390" y="2513203"/>
                  </a:cubicBezTo>
                  <a:close/>
                  <a:moveTo>
                    <a:pt x="6551803" y="2839085"/>
                  </a:moveTo>
                  <a:cubicBezTo>
                    <a:pt x="6555232" y="2849118"/>
                    <a:pt x="6558661" y="2859278"/>
                    <a:pt x="6561963" y="2869311"/>
                  </a:cubicBezTo>
                  <a:lnTo>
                    <a:pt x="6531864" y="2879217"/>
                  </a:lnTo>
                  <a:cubicBezTo>
                    <a:pt x="6528562" y="2869184"/>
                    <a:pt x="6525260" y="2859278"/>
                    <a:pt x="6521831" y="2849245"/>
                  </a:cubicBezTo>
                  <a:close/>
                  <a:moveTo>
                    <a:pt x="6560820" y="2970784"/>
                  </a:moveTo>
                  <a:cubicBezTo>
                    <a:pt x="6585204" y="3051810"/>
                    <a:pt x="6606667" y="3134106"/>
                    <a:pt x="6625336" y="3217545"/>
                  </a:cubicBezTo>
                  <a:lnTo>
                    <a:pt x="6594348" y="3224403"/>
                  </a:lnTo>
                  <a:cubicBezTo>
                    <a:pt x="6575933" y="3141726"/>
                    <a:pt x="6554597" y="3060192"/>
                    <a:pt x="6530340" y="2979928"/>
                  </a:cubicBezTo>
                  <a:close/>
                  <a:moveTo>
                    <a:pt x="6614414" y="3320288"/>
                  </a:moveTo>
                  <a:cubicBezTo>
                    <a:pt x="6616446" y="3330702"/>
                    <a:pt x="6618478" y="3341116"/>
                    <a:pt x="6620383" y="3351530"/>
                  </a:cubicBezTo>
                  <a:lnTo>
                    <a:pt x="6589141" y="3357372"/>
                  </a:lnTo>
                  <a:cubicBezTo>
                    <a:pt x="6587236" y="3347085"/>
                    <a:pt x="6585204" y="3336671"/>
                    <a:pt x="6583299" y="3326384"/>
                  </a:cubicBezTo>
                  <a:close/>
                  <a:moveTo>
                    <a:pt x="6605524" y="3451987"/>
                  </a:moveTo>
                  <a:cubicBezTo>
                    <a:pt x="6618732" y="3535426"/>
                    <a:pt x="6629019" y="3619881"/>
                    <a:pt x="6636258" y="3705098"/>
                  </a:cubicBezTo>
                  <a:lnTo>
                    <a:pt x="6604635" y="3707765"/>
                  </a:lnTo>
                  <a:cubicBezTo>
                    <a:pt x="6597396" y="3623310"/>
                    <a:pt x="6587236" y="3539617"/>
                    <a:pt x="6574155" y="3456940"/>
                  </a:cubicBezTo>
                  <a:close/>
                  <a:moveTo>
                    <a:pt x="6611747" y="3805555"/>
                  </a:moveTo>
                  <a:cubicBezTo>
                    <a:pt x="6612382" y="3816223"/>
                    <a:pt x="6612890" y="3826891"/>
                    <a:pt x="6613525" y="3837559"/>
                  </a:cubicBezTo>
                  <a:lnTo>
                    <a:pt x="6581775" y="3839083"/>
                  </a:lnTo>
                  <a:cubicBezTo>
                    <a:pt x="6581267" y="3828542"/>
                    <a:pt x="6580632" y="3818001"/>
                    <a:pt x="6580124" y="3807460"/>
                  </a:cubicBezTo>
                  <a:close/>
                  <a:moveTo>
                    <a:pt x="6585331" y="3934841"/>
                  </a:moveTo>
                  <a:cubicBezTo>
                    <a:pt x="6585966" y="3962654"/>
                    <a:pt x="6586347" y="3990594"/>
                    <a:pt x="6586347" y="4018661"/>
                  </a:cubicBezTo>
                  <a:lnTo>
                    <a:pt x="6570472" y="4018661"/>
                  </a:lnTo>
                  <a:lnTo>
                    <a:pt x="6586347" y="4018661"/>
                  </a:lnTo>
                  <a:cubicBezTo>
                    <a:pt x="6586347" y="4076192"/>
                    <a:pt x="6584950" y="4133342"/>
                    <a:pt x="6582283" y="4190238"/>
                  </a:cubicBezTo>
                  <a:lnTo>
                    <a:pt x="6550533" y="4188714"/>
                  </a:lnTo>
                  <a:cubicBezTo>
                    <a:pt x="6553200" y="4132326"/>
                    <a:pt x="6554597" y="4075684"/>
                    <a:pt x="6554597" y="4018661"/>
                  </a:cubicBezTo>
                  <a:cubicBezTo>
                    <a:pt x="6554597" y="3990848"/>
                    <a:pt x="6554216" y="3963162"/>
                    <a:pt x="6553581" y="3935603"/>
                  </a:cubicBezTo>
                  <a:close/>
                  <a:moveTo>
                    <a:pt x="6544691" y="4286631"/>
                  </a:moveTo>
                  <a:cubicBezTo>
                    <a:pt x="6543929" y="4297172"/>
                    <a:pt x="6543040" y="4307840"/>
                    <a:pt x="6542151" y="4318381"/>
                  </a:cubicBezTo>
                  <a:lnTo>
                    <a:pt x="6510528" y="4315714"/>
                  </a:lnTo>
                  <a:cubicBezTo>
                    <a:pt x="6511417" y="4305173"/>
                    <a:pt x="6512179" y="4294759"/>
                    <a:pt x="6513068" y="4284218"/>
                  </a:cubicBezTo>
                  <a:close/>
                  <a:moveTo>
                    <a:pt x="6501384" y="4411091"/>
                  </a:moveTo>
                  <a:cubicBezTo>
                    <a:pt x="6491986" y="4496181"/>
                    <a:pt x="6479667" y="4580382"/>
                    <a:pt x="6464427" y="4663567"/>
                  </a:cubicBezTo>
                  <a:lnTo>
                    <a:pt x="6433185" y="4657852"/>
                  </a:lnTo>
                  <a:cubicBezTo>
                    <a:pt x="6448298" y="4575429"/>
                    <a:pt x="6460617" y="4491990"/>
                    <a:pt x="6469888" y="4407662"/>
                  </a:cubicBezTo>
                  <a:close/>
                  <a:moveTo>
                    <a:pt x="6414389" y="4753864"/>
                  </a:moveTo>
                  <a:cubicBezTo>
                    <a:pt x="6412230" y="4764278"/>
                    <a:pt x="6409944" y="4774692"/>
                    <a:pt x="6407658" y="4785106"/>
                  </a:cubicBezTo>
                  <a:lnTo>
                    <a:pt x="6376670" y="4778248"/>
                  </a:lnTo>
                  <a:cubicBezTo>
                    <a:pt x="6378956" y="4767961"/>
                    <a:pt x="6381115" y="4757674"/>
                    <a:pt x="6383401" y="4747260"/>
                  </a:cubicBezTo>
                  <a:close/>
                  <a:moveTo>
                    <a:pt x="6354699" y="4871593"/>
                  </a:moveTo>
                  <a:cubicBezTo>
                    <a:pt x="6333998" y="4954524"/>
                    <a:pt x="6310376" y="5036312"/>
                    <a:pt x="6283960" y="5116703"/>
                  </a:cubicBezTo>
                  <a:lnTo>
                    <a:pt x="6253734" y="5106797"/>
                  </a:lnTo>
                  <a:cubicBezTo>
                    <a:pt x="6279896" y="5027041"/>
                    <a:pt x="6303264" y="4946015"/>
                    <a:pt x="6323838" y="4863846"/>
                  </a:cubicBezTo>
                  <a:close/>
                  <a:moveTo>
                    <a:pt x="6222111" y="5199380"/>
                  </a:moveTo>
                  <a:cubicBezTo>
                    <a:pt x="6218555" y="5209413"/>
                    <a:pt x="6214872" y="5219319"/>
                    <a:pt x="6211189" y="5229352"/>
                  </a:cubicBezTo>
                  <a:lnTo>
                    <a:pt x="6181344" y="5218430"/>
                  </a:lnTo>
                  <a:cubicBezTo>
                    <a:pt x="6185027" y="5208524"/>
                    <a:pt x="6188583" y="5198618"/>
                    <a:pt x="6192139" y="5188712"/>
                  </a:cubicBezTo>
                  <a:close/>
                  <a:moveTo>
                    <a:pt x="6146927" y="5308092"/>
                  </a:moveTo>
                  <a:cubicBezTo>
                    <a:pt x="6115304" y="5387340"/>
                    <a:pt x="6080887" y="5465064"/>
                    <a:pt x="6043803" y="5541391"/>
                  </a:cubicBezTo>
                  <a:lnTo>
                    <a:pt x="6015228" y="5527548"/>
                  </a:lnTo>
                  <a:cubicBezTo>
                    <a:pt x="6051931" y="5451983"/>
                    <a:pt x="6086094" y="5374894"/>
                    <a:pt x="6117463" y="5296408"/>
                  </a:cubicBezTo>
                  <a:close/>
                  <a:moveTo>
                    <a:pt x="5971286" y="5615178"/>
                  </a:moveTo>
                  <a:cubicBezTo>
                    <a:pt x="5966333" y="5624576"/>
                    <a:pt x="5961380" y="5633974"/>
                    <a:pt x="5956427" y="5643372"/>
                  </a:cubicBezTo>
                  <a:lnTo>
                    <a:pt x="5928360" y="5628513"/>
                  </a:lnTo>
                  <a:cubicBezTo>
                    <a:pt x="5933313" y="5619242"/>
                    <a:pt x="5938139" y="5609844"/>
                    <a:pt x="5943092" y="5600573"/>
                  </a:cubicBezTo>
                  <a:close/>
                  <a:moveTo>
                    <a:pt x="5882259" y="5712714"/>
                  </a:moveTo>
                  <a:cubicBezTo>
                    <a:pt x="5840222" y="5786882"/>
                    <a:pt x="5795645" y="5859272"/>
                    <a:pt x="5748655" y="5929884"/>
                  </a:cubicBezTo>
                  <a:lnTo>
                    <a:pt x="5722239" y="5912231"/>
                  </a:lnTo>
                  <a:cubicBezTo>
                    <a:pt x="5768848" y="5842254"/>
                    <a:pt x="5813044" y="5770372"/>
                    <a:pt x="5854700" y="5696966"/>
                  </a:cubicBezTo>
                  <a:close/>
                  <a:moveTo>
                    <a:pt x="5666867" y="5993130"/>
                  </a:moveTo>
                  <a:cubicBezTo>
                    <a:pt x="5660771" y="6001766"/>
                    <a:pt x="5654548" y="6010529"/>
                    <a:pt x="5648325" y="6019038"/>
                  </a:cubicBezTo>
                  <a:lnTo>
                    <a:pt x="5622544" y="6000496"/>
                  </a:lnTo>
                  <a:cubicBezTo>
                    <a:pt x="5628640" y="5991987"/>
                    <a:pt x="5634863" y="5983351"/>
                    <a:pt x="5640832" y="5974715"/>
                  </a:cubicBezTo>
                  <a:close/>
                  <a:moveTo>
                    <a:pt x="5565394" y="6077585"/>
                  </a:moveTo>
                  <a:cubicBezTo>
                    <a:pt x="5513832" y="6145276"/>
                    <a:pt x="5459857" y="6211189"/>
                    <a:pt x="5403723" y="6274943"/>
                  </a:cubicBezTo>
                  <a:lnTo>
                    <a:pt x="5379847" y="6253988"/>
                  </a:lnTo>
                  <a:cubicBezTo>
                    <a:pt x="5435473" y="6190742"/>
                    <a:pt x="5488940" y="6125591"/>
                    <a:pt x="5540121" y="6058408"/>
                  </a:cubicBezTo>
                  <a:close/>
                  <a:moveTo>
                    <a:pt x="5314315" y="6326632"/>
                  </a:moveTo>
                  <a:cubicBezTo>
                    <a:pt x="5307076" y="6334379"/>
                    <a:pt x="5299837" y="6342126"/>
                    <a:pt x="5292471" y="6349873"/>
                  </a:cubicBezTo>
                  <a:lnTo>
                    <a:pt x="5269357" y="6328029"/>
                  </a:lnTo>
                  <a:cubicBezTo>
                    <a:pt x="5276596" y="6320409"/>
                    <a:pt x="5283835" y="6312662"/>
                    <a:pt x="5290947" y="6305042"/>
                  </a:cubicBezTo>
                  <a:close/>
                  <a:moveTo>
                    <a:pt x="5202428" y="6396863"/>
                  </a:moveTo>
                  <a:cubicBezTo>
                    <a:pt x="5142357" y="6457061"/>
                    <a:pt x="5080000" y="6514973"/>
                    <a:pt x="5015738" y="6570726"/>
                  </a:cubicBezTo>
                  <a:lnTo>
                    <a:pt x="5791200" y="6197727"/>
                  </a:lnTo>
                  <a:cubicBezTo>
                    <a:pt x="5854954" y="6142482"/>
                    <a:pt x="5916676" y="6085078"/>
                    <a:pt x="5976239" y="6025515"/>
                  </a:cubicBezTo>
                  <a:close/>
                  <a:moveTo>
                    <a:pt x="5738876" y="6283325"/>
                  </a:moveTo>
                  <a:cubicBezTo>
                    <a:pt x="5730621" y="6290056"/>
                    <a:pt x="5722366" y="6296787"/>
                    <a:pt x="5714111" y="6303391"/>
                  </a:cubicBezTo>
                  <a:lnTo>
                    <a:pt x="5694172" y="6278626"/>
                  </a:lnTo>
                  <a:cubicBezTo>
                    <a:pt x="5702427" y="6272022"/>
                    <a:pt x="5710555" y="6265418"/>
                    <a:pt x="5718683" y="6258687"/>
                  </a:cubicBezTo>
                  <a:close/>
                  <a:moveTo>
                    <a:pt x="5638800" y="6362446"/>
                  </a:moveTo>
                  <a:cubicBezTo>
                    <a:pt x="5571236" y="6413881"/>
                    <a:pt x="5501640" y="6462903"/>
                    <a:pt x="5430393" y="6509512"/>
                  </a:cubicBezTo>
                  <a:lnTo>
                    <a:pt x="5412994" y="6482969"/>
                  </a:lnTo>
                  <a:cubicBezTo>
                    <a:pt x="5483606" y="6436868"/>
                    <a:pt x="5552567" y="6388227"/>
                    <a:pt x="5619496" y="6337300"/>
                  </a:cubicBezTo>
                  <a:close/>
                  <a:moveTo>
                    <a:pt x="5330190" y="6535547"/>
                  </a:moveTo>
                  <a:cubicBezTo>
                    <a:pt x="5321173" y="6541135"/>
                    <a:pt x="5312029" y="6546596"/>
                    <a:pt x="5303012" y="6552057"/>
                  </a:cubicBezTo>
                  <a:lnTo>
                    <a:pt x="5286629" y="6524879"/>
                  </a:lnTo>
                  <a:cubicBezTo>
                    <a:pt x="5295646" y="6519418"/>
                    <a:pt x="5304663" y="6513957"/>
                    <a:pt x="5313680" y="6508496"/>
                  </a:cubicBezTo>
                  <a:close/>
                  <a:moveTo>
                    <a:pt x="5203825" y="6573266"/>
                  </a:moveTo>
                  <a:cubicBezTo>
                    <a:pt x="5129911" y="6615049"/>
                    <a:pt x="5054473" y="6654292"/>
                    <a:pt x="4977384" y="6690741"/>
                  </a:cubicBezTo>
                  <a:lnTo>
                    <a:pt x="4963795" y="6662039"/>
                  </a:lnTo>
                  <a:cubicBezTo>
                    <a:pt x="5040122" y="6625971"/>
                    <a:pt x="5115052" y="6587109"/>
                    <a:pt x="5188204" y="6545707"/>
                  </a:cubicBezTo>
                  <a:close/>
                  <a:moveTo>
                    <a:pt x="4874641" y="6702806"/>
                  </a:moveTo>
                  <a:cubicBezTo>
                    <a:pt x="4864862" y="6707124"/>
                    <a:pt x="4855083" y="6711315"/>
                    <a:pt x="4845304" y="6715506"/>
                  </a:cubicBezTo>
                  <a:lnTo>
                    <a:pt x="4832731" y="6686296"/>
                  </a:lnTo>
                  <a:cubicBezTo>
                    <a:pt x="4842383" y="6682105"/>
                    <a:pt x="4852162" y="6677914"/>
                    <a:pt x="4861814" y="6673723"/>
                  </a:cubicBezTo>
                  <a:close/>
                  <a:moveTo>
                    <a:pt x="4744212" y="6722872"/>
                  </a:moveTo>
                  <a:cubicBezTo>
                    <a:pt x="4665345" y="6754114"/>
                    <a:pt x="4585208" y="6782689"/>
                    <a:pt x="4503674" y="6808216"/>
                  </a:cubicBezTo>
                  <a:lnTo>
                    <a:pt x="4494149" y="6777863"/>
                  </a:lnTo>
                  <a:cubicBezTo>
                    <a:pt x="4574921" y="6752463"/>
                    <a:pt x="4654296" y="6724269"/>
                    <a:pt x="4732401" y="6693281"/>
                  </a:cubicBezTo>
                  <a:close/>
                  <a:moveTo>
                    <a:pt x="4400296" y="6806057"/>
                  </a:moveTo>
                  <a:cubicBezTo>
                    <a:pt x="4390009" y="6808978"/>
                    <a:pt x="4379849" y="6811772"/>
                    <a:pt x="4369562" y="6814693"/>
                  </a:cubicBezTo>
                  <a:lnTo>
                    <a:pt x="4361180" y="6784086"/>
                  </a:lnTo>
                  <a:cubicBezTo>
                    <a:pt x="4371340" y="6781292"/>
                    <a:pt x="4381500" y="6778498"/>
                    <a:pt x="4391660" y="6775577"/>
                  </a:cubicBezTo>
                  <a:close/>
                  <a:moveTo>
                    <a:pt x="4268343" y="6808216"/>
                  </a:moveTo>
                  <a:cubicBezTo>
                    <a:pt x="4186174" y="6828282"/>
                    <a:pt x="4102862" y="6845554"/>
                    <a:pt x="4018534" y="6859778"/>
                  </a:cubicBezTo>
                  <a:lnTo>
                    <a:pt x="4013200" y="6828409"/>
                  </a:lnTo>
                  <a:cubicBezTo>
                    <a:pt x="4096766" y="6814312"/>
                    <a:pt x="4179316" y="6797294"/>
                    <a:pt x="4260723" y="6777355"/>
                  </a:cubicBezTo>
                  <a:close/>
                  <a:moveTo>
                    <a:pt x="3916299" y="6843522"/>
                  </a:moveTo>
                  <a:cubicBezTo>
                    <a:pt x="3905758" y="6845046"/>
                    <a:pt x="3895217" y="6846443"/>
                    <a:pt x="3884676" y="6847840"/>
                  </a:cubicBezTo>
                  <a:lnTo>
                    <a:pt x="3880485" y="6816344"/>
                  </a:lnTo>
                  <a:cubicBezTo>
                    <a:pt x="3890899" y="6814947"/>
                    <a:pt x="3901313" y="6813550"/>
                    <a:pt x="3911727" y="6812153"/>
                  </a:cubicBezTo>
                  <a:close/>
                  <a:moveTo>
                    <a:pt x="3784981" y="6827647"/>
                  </a:moveTo>
                  <a:cubicBezTo>
                    <a:pt x="3701034" y="6836283"/>
                    <a:pt x="3616198" y="6841998"/>
                    <a:pt x="3530727" y="6844665"/>
                  </a:cubicBezTo>
                  <a:lnTo>
                    <a:pt x="3529711" y="6812915"/>
                  </a:lnTo>
                  <a:cubicBezTo>
                    <a:pt x="3614547" y="6810248"/>
                    <a:pt x="3698494" y="6804660"/>
                    <a:pt x="3781679" y="6796024"/>
                  </a:cubicBezTo>
                  <a:close/>
                  <a:moveTo>
                    <a:pt x="3431540" y="6814693"/>
                  </a:moveTo>
                  <a:cubicBezTo>
                    <a:pt x="3426968" y="6814693"/>
                    <a:pt x="3422269" y="6814693"/>
                    <a:pt x="3417697" y="6814693"/>
                  </a:cubicBezTo>
                  <a:lnTo>
                    <a:pt x="3417697" y="6798818"/>
                  </a:lnTo>
                  <a:lnTo>
                    <a:pt x="3417697" y="6814693"/>
                  </a:lnTo>
                  <a:cubicBezTo>
                    <a:pt x="3411601" y="6814693"/>
                    <a:pt x="3405505" y="6814693"/>
                    <a:pt x="3399536" y="6814693"/>
                  </a:cubicBezTo>
                  <a:lnTo>
                    <a:pt x="3399663" y="6782943"/>
                  </a:lnTo>
                  <a:cubicBezTo>
                    <a:pt x="3405632" y="6782943"/>
                    <a:pt x="3411728" y="6782943"/>
                    <a:pt x="3417697" y="6782943"/>
                  </a:cubicBezTo>
                  <a:cubicBezTo>
                    <a:pt x="3422269" y="6782943"/>
                    <a:pt x="3426841" y="6782943"/>
                    <a:pt x="3431413" y="6782943"/>
                  </a:cubicBezTo>
                  <a:close/>
                  <a:moveTo>
                    <a:pt x="3303524" y="6781165"/>
                  </a:moveTo>
                  <a:cubicBezTo>
                    <a:pt x="3217926" y="6778371"/>
                    <a:pt x="3133090" y="6772656"/>
                    <a:pt x="3049270" y="6763766"/>
                  </a:cubicBezTo>
                  <a:lnTo>
                    <a:pt x="3052572" y="6732143"/>
                  </a:lnTo>
                  <a:cubicBezTo>
                    <a:pt x="3135757" y="6740906"/>
                    <a:pt x="3219831" y="6746621"/>
                    <a:pt x="3304540" y="6749288"/>
                  </a:cubicBezTo>
                  <a:close/>
                  <a:moveTo>
                    <a:pt x="2955036" y="6720713"/>
                  </a:moveTo>
                  <a:cubicBezTo>
                    <a:pt x="2944495" y="6719316"/>
                    <a:pt x="2933954" y="6717919"/>
                    <a:pt x="2923540" y="6716395"/>
                  </a:cubicBezTo>
                  <a:lnTo>
                    <a:pt x="2927985" y="6684899"/>
                  </a:lnTo>
                  <a:cubicBezTo>
                    <a:pt x="2938399" y="6686423"/>
                    <a:pt x="2948813" y="6687820"/>
                    <a:pt x="2959227" y="6689217"/>
                  </a:cubicBezTo>
                  <a:close/>
                  <a:moveTo>
                    <a:pt x="2833116" y="6670167"/>
                  </a:moveTo>
                  <a:cubicBezTo>
                    <a:pt x="2748788" y="6655816"/>
                    <a:pt x="2665476" y="6638544"/>
                    <a:pt x="2583434" y="6618351"/>
                  </a:cubicBezTo>
                  <a:lnTo>
                    <a:pt x="2591054" y="6587490"/>
                  </a:lnTo>
                  <a:cubicBezTo>
                    <a:pt x="2672461" y="6607556"/>
                    <a:pt x="2755011" y="6624701"/>
                    <a:pt x="2838450" y="6638925"/>
                  </a:cubicBezTo>
                  <a:close/>
                  <a:moveTo>
                    <a:pt x="2496185" y="6562852"/>
                  </a:moveTo>
                  <a:cubicBezTo>
                    <a:pt x="2485898" y="6560058"/>
                    <a:pt x="2475738" y="6557137"/>
                    <a:pt x="2465451" y="6554216"/>
                  </a:cubicBezTo>
                  <a:lnTo>
                    <a:pt x="2474214" y="6523736"/>
                  </a:lnTo>
                  <a:cubicBezTo>
                    <a:pt x="2484374" y="6526657"/>
                    <a:pt x="2494534" y="6529451"/>
                    <a:pt x="2504694" y="6532245"/>
                  </a:cubicBezTo>
                  <a:close/>
                  <a:moveTo>
                    <a:pt x="2463800" y="6915912"/>
                  </a:moveTo>
                  <a:cubicBezTo>
                    <a:pt x="2382393" y="6890258"/>
                    <a:pt x="2302256" y="6861555"/>
                    <a:pt x="2223389" y="6830187"/>
                  </a:cubicBezTo>
                  <a:lnTo>
                    <a:pt x="2235200" y="6800723"/>
                  </a:lnTo>
                  <a:cubicBezTo>
                    <a:pt x="2313305" y="6831838"/>
                    <a:pt x="2392680" y="6860159"/>
                    <a:pt x="2473325" y="6885559"/>
                  </a:cubicBezTo>
                  <a:close/>
                  <a:moveTo>
                    <a:pt x="2144649" y="6763258"/>
                  </a:moveTo>
                  <a:cubicBezTo>
                    <a:pt x="2134870" y="6759067"/>
                    <a:pt x="2125091" y="6754749"/>
                    <a:pt x="2115439" y="6750558"/>
                  </a:cubicBezTo>
                  <a:lnTo>
                    <a:pt x="2128266" y="6721475"/>
                  </a:lnTo>
                  <a:cubicBezTo>
                    <a:pt x="2137918" y="6725793"/>
                    <a:pt x="2147570" y="6729984"/>
                    <a:pt x="2157222" y="6734175"/>
                  </a:cubicBezTo>
                  <a:close/>
                  <a:moveTo>
                    <a:pt x="2041017" y="6681597"/>
                  </a:moveTo>
                  <a:cubicBezTo>
                    <a:pt x="1964055" y="6645021"/>
                    <a:pt x="1888490" y="6605778"/>
                    <a:pt x="1814703" y="6563868"/>
                  </a:cubicBezTo>
                  <a:lnTo>
                    <a:pt x="1830324" y="6536309"/>
                  </a:lnTo>
                  <a:cubicBezTo>
                    <a:pt x="1903476" y="6577838"/>
                    <a:pt x="1978279" y="6616700"/>
                    <a:pt x="2054606" y="6652895"/>
                  </a:cubicBezTo>
                  <a:close/>
                  <a:moveTo>
                    <a:pt x="1745742" y="6486906"/>
                  </a:moveTo>
                  <a:cubicBezTo>
                    <a:pt x="1736598" y="6481445"/>
                    <a:pt x="1727581" y="6475857"/>
                    <a:pt x="1718564" y="6470269"/>
                  </a:cubicBezTo>
                  <a:lnTo>
                    <a:pt x="1735201" y="6443218"/>
                  </a:lnTo>
                  <a:cubicBezTo>
                    <a:pt x="1744218" y="6448806"/>
                    <a:pt x="1753108" y="6454267"/>
                    <a:pt x="1762125" y="6459728"/>
                  </a:cubicBezTo>
                  <a:close/>
                  <a:moveTo>
                    <a:pt x="1654175" y="6391783"/>
                  </a:moveTo>
                  <a:cubicBezTo>
                    <a:pt x="1582928" y="6345174"/>
                    <a:pt x="1513459" y="6296025"/>
                    <a:pt x="1445895" y="6244463"/>
                  </a:cubicBezTo>
                  <a:lnTo>
                    <a:pt x="1465199" y="6219190"/>
                  </a:lnTo>
                  <a:cubicBezTo>
                    <a:pt x="1532128" y="6270244"/>
                    <a:pt x="1600962" y="6319012"/>
                    <a:pt x="1671574" y="6365240"/>
                  </a:cubicBezTo>
                  <a:close/>
                  <a:moveTo>
                    <a:pt x="1388110" y="6158865"/>
                  </a:moveTo>
                  <a:cubicBezTo>
                    <a:pt x="1379855" y="6152134"/>
                    <a:pt x="1371600" y="6145530"/>
                    <a:pt x="1363345" y="6138672"/>
                  </a:cubicBezTo>
                  <a:lnTo>
                    <a:pt x="1383538" y="6114161"/>
                  </a:lnTo>
                  <a:cubicBezTo>
                    <a:pt x="1391666" y="6120892"/>
                    <a:pt x="1399794" y="6127496"/>
                    <a:pt x="1408049" y="6134100"/>
                  </a:cubicBezTo>
                  <a:close/>
                  <a:moveTo>
                    <a:pt x="1310259" y="6052185"/>
                  </a:moveTo>
                  <a:cubicBezTo>
                    <a:pt x="1245997" y="5996432"/>
                    <a:pt x="1183767" y="5938393"/>
                    <a:pt x="1123823" y="5878195"/>
                  </a:cubicBezTo>
                  <a:lnTo>
                    <a:pt x="1146302" y="5855716"/>
                  </a:lnTo>
                  <a:cubicBezTo>
                    <a:pt x="1205865" y="5915406"/>
                    <a:pt x="1267460" y="5972937"/>
                    <a:pt x="1331087" y="6028182"/>
                  </a:cubicBezTo>
                  <a:close/>
                  <a:moveTo>
                    <a:pt x="967613" y="5976112"/>
                  </a:moveTo>
                  <a:cubicBezTo>
                    <a:pt x="960374" y="5968365"/>
                    <a:pt x="953008" y="5960618"/>
                    <a:pt x="945769" y="5952871"/>
                  </a:cubicBezTo>
                  <a:lnTo>
                    <a:pt x="969010" y="5931281"/>
                  </a:lnTo>
                  <a:cubicBezTo>
                    <a:pt x="976122" y="5939028"/>
                    <a:pt x="983361" y="5946648"/>
                    <a:pt x="990600" y="5954395"/>
                  </a:cubicBezTo>
                  <a:close/>
                  <a:moveTo>
                    <a:pt x="904621" y="5860161"/>
                  </a:moveTo>
                  <a:cubicBezTo>
                    <a:pt x="848487" y="5796280"/>
                    <a:pt x="794639" y="5730494"/>
                    <a:pt x="743204" y="5662676"/>
                  </a:cubicBezTo>
                  <a:lnTo>
                    <a:pt x="768477" y="5643499"/>
                  </a:lnTo>
                  <a:cubicBezTo>
                    <a:pt x="819531" y="5710682"/>
                    <a:pt x="872871" y="5775960"/>
                    <a:pt x="928497" y="5839206"/>
                  </a:cubicBezTo>
                  <a:close/>
                  <a:moveTo>
                    <a:pt x="663448" y="5607431"/>
                  </a:moveTo>
                  <a:cubicBezTo>
                    <a:pt x="657225" y="5598795"/>
                    <a:pt x="651129" y="5590159"/>
                    <a:pt x="645033" y="5581396"/>
                  </a:cubicBezTo>
                  <a:lnTo>
                    <a:pt x="670941" y="5563108"/>
                  </a:lnTo>
                  <a:cubicBezTo>
                    <a:pt x="677037" y="5571744"/>
                    <a:pt x="683133" y="5580253"/>
                    <a:pt x="689229" y="5588889"/>
                  </a:cubicBezTo>
                  <a:close/>
                  <a:moveTo>
                    <a:pt x="616712" y="5483860"/>
                  </a:moveTo>
                  <a:cubicBezTo>
                    <a:pt x="569722" y="5413121"/>
                    <a:pt x="525272" y="5340604"/>
                    <a:pt x="483362" y="5266436"/>
                  </a:cubicBezTo>
                  <a:lnTo>
                    <a:pt x="511048" y="5250815"/>
                  </a:lnTo>
                  <a:cubicBezTo>
                    <a:pt x="552577" y="5324348"/>
                    <a:pt x="596646" y="5396230"/>
                    <a:pt x="643255" y="5466207"/>
                  </a:cubicBezTo>
                  <a:close/>
                  <a:moveTo>
                    <a:pt x="411607" y="5201031"/>
                  </a:moveTo>
                  <a:cubicBezTo>
                    <a:pt x="406654" y="5191633"/>
                    <a:pt x="401701" y="5182235"/>
                    <a:pt x="396875" y="5172837"/>
                  </a:cubicBezTo>
                  <a:lnTo>
                    <a:pt x="425069" y="5158232"/>
                  </a:lnTo>
                  <a:cubicBezTo>
                    <a:pt x="429895" y="5167630"/>
                    <a:pt x="434848" y="5176901"/>
                    <a:pt x="439674" y="5186172"/>
                  </a:cubicBezTo>
                  <a:close/>
                  <a:moveTo>
                    <a:pt x="382016" y="5072380"/>
                  </a:moveTo>
                  <a:cubicBezTo>
                    <a:pt x="345059" y="4996053"/>
                    <a:pt x="310769" y="4918202"/>
                    <a:pt x="279146" y="4839081"/>
                  </a:cubicBezTo>
                  <a:lnTo>
                    <a:pt x="308610" y="4827397"/>
                  </a:lnTo>
                  <a:cubicBezTo>
                    <a:pt x="339852" y="4905883"/>
                    <a:pt x="373888" y="4983099"/>
                    <a:pt x="410591" y="5058664"/>
                  </a:cubicBezTo>
                  <a:close/>
                  <a:moveTo>
                    <a:pt x="216789" y="4764532"/>
                  </a:moveTo>
                  <a:cubicBezTo>
                    <a:pt x="213106" y="4754626"/>
                    <a:pt x="209550" y="4744593"/>
                    <a:pt x="205994" y="4734560"/>
                  </a:cubicBezTo>
                  <a:lnTo>
                    <a:pt x="235839" y="4723892"/>
                  </a:lnTo>
                  <a:cubicBezTo>
                    <a:pt x="239395" y="4733798"/>
                    <a:pt x="242951" y="4743704"/>
                    <a:pt x="246634" y="4753610"/>
                  </a:cubicBezTo>
                  <a:close/>
                  <a:moveTo>
                    <a:pt x="204851" y="4633214"/>
                  </a:moveTo>
                  <a:cubicBezTo>
                    <a:pt x="178562" y="4552696"/>
                    <a:pt x="155067" y="4470908"/>
                    <a:pt x="134493" y="4387977"/>
                  </a:cubicBezTo>
                  <a:lnTo>
                    <a:pt x="165354" y="4380357"/>
                  </a:lnTo>
                  <a:cubicBezTo>
                    <a:pt x="185801" y="4462526"/>
                    <a:pt x="209042" y="4543552"/>
                    <a:pt x="235077" y="4623308"/>
                  </a:cubicBezTo>
                  <a:close/>
                  <a:moveTo>
                    <a:pt x="82931" y="4305681"/>
                  </a:moveTo>
                  <a:cubicBezTo>
                    <a:pt x="80645" y="4295267"/>
                    <a:pt x="78359" y="4284853"/>
                    <a:pt x="76200" y="4274439"/>
                  </a:cubicBezTo>
                  <a:lnTo>
                    <a:pt x="107315" y="4267962"/>
                  </a:lnTo>
                  <a:cubicBezTo>
                    <a:pt x="109474" y="4278249"/>
                    <a:pt x="111760" y="4288663"/>
                    <a:pt x="113919" y="4298950"/>
                  </a:cubicBezTo>
                  <a:close/>
                  <a:moveTo>
                    <a:pt x="88773" y="4173982"/>
                  </a:moveTo>
                  <a:cubicBezTo>
                    <a:pt x="73660" y="4090797"/>
                    <a:pt x="61341" y="4006596"/>
                    <a:pt x="52070" y="3921506"/>
                  </a:cubicBezTo>
                  <a:lnTo>
                    <a:pt x="83693" y="3918077"/>
                  </a:lnTo>
                  <a:cubicBezTo>
                    <a:pt x="92837" y="4002405"/>
                    <a:pt x="105029" y="4085844"/>
                    <a:pt x="120015" y="4168267"/>
                  </a:cubicBezTo>
                  <a:close/>
                  <a:moveTo>
                    <a:pt x="12065" y="3833114"/>
                  </a:moveTo>
                  <a:cubicBezTo>
                    <a:pt x="11176" y="3822573"/>
                    <a:pt x="10414" y="3811905"/>
                    <a:pt x="9652" y="3801364"/>
                  </a:cubicBezTo>
                  <a:lnTo>
                    <a:pt x="41275" y="3799078"/>
                  </a:lnTo>
                  <a:cubicBezTo>
                    <a:pt x="42037" y="3809619"/>
                    <a:pt x="42799" y="3820033"/>
                    <a:pt x="43688" y="3830574"/>
                  </a:cubicBezTo>
                  <a:close/>
                  <a:moveTo>
                    <a:pt x="3810" y="3705606"/>
                  </a:moveTo>
                  <a:cubicBezTo>
                    <a:pt x="1270" y="3650234"/>
                    <a:pt x="0" y="3594481"/>
                    <a:pt x="0" y="3538474"/>
                  </a:cubicBezTo>
                  <a:lnTo>
                    <a:pt x="15875" y="3538474"/>
                  </a:lnTo>
                  <a:lnTo>
                    <a:pt x="29210" y="3547110"/>
                  </a:lnTo>
                  <a:cubicBezTo>
                    <a:pt x="25400" y="3553079"/>
                    <a:pt x="18161" y="3555746"/>
                    <a:pt x="11430" y="3553714"/>
                  </a:cubicBezTo>
                  <a:cubicBezTo>
                    <a:pt x="4699" y="3551682"/>
                    <a:pt x="0" y="3545586"/>
                    <a:pt x="0" y="3538474"/>
                  </a:cubicBezTo>
                  <a:cubicBezTo>
                    <a:pt x="0" y="3452749"/>
                    <a:pt x="3048" y="3367659"/>
                    <a:pt x="9017" y="3283331"/>
                  </a:cubicBezTo>
                  <a:lnTo>
                    <a:pt x="40640" y="3285617"/>
                  </a:lnTo>
                  <a:cubicBezTo>
                    <a:pt x="34671" y="3369183"/>
                    <a:pt x="31750" y="3453511"/>
                    <a:pt x="31750" y="3538474"/>
                  </a:cubicBezTo>
                  <a:lnTo>
                    <a:pt x="15875" y="3538474"/>
                  </a:lnTo>
                  <a:lnTo>
                    <a:pt x="2540" y="3529838"/>
                  </a:lnTo>
                  <a:cubicBezTo>
                    <a:pt x="6350" y="3523869"/>
                    <a:pt x="13589" y="3521202"/>
                    <a:pt x="20320" y="3523234"/>
                  </a:cubicBezTo>
                  <a:cubicBezTo>
                    <a:pt x="27051" y="3525266"/>
                    <a:pt x="31750" y="3531362"/>
                    <a:pt x="31750" y="3538474"/>
                  </a:cubicBezTo>
                  <a:cubicBezTo>
                    <a:pt x="31750" y="3593973"/>
                    <a:pt x="33020" y="3649218"/>
                    <a:pt x="35560" y="3704209"/>
                  </a:cubicBezTo>
                  <a:close/>
                </a:path>
              </a:pathLst>
            </a:custGeom>
            <a:solidFill>
              <a:srgbClr val="BFBFBF"/>
            </a:solidFill>
          </p:spPr>
        </p:sp>
      </p:grpSp>
      <p:grpSp>
        <p:nvGrpSpPr>
          <p:cNvPr name="Group 51" id="51"/>
          <p:cNvGrpSpPr/>
          <p:nvPr/>
        </p:nvGrpSpPr>
        <p:grpSpPr>
          <a:xfrm rot="0">
            <a:off x="4211763" y="2259364"/>
            <a:ext cx="174892" cy="175945"/>
            <a:chOff x="0" y="0"/>
            <a:chExt cx="233189" cy="234593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233172" cy="234696"/>
            </a:xfrm>
            <a:custGeom>
              <a:avLst/>
              <a:gdLst/>
              <a:ahLst/>
              <a:cxnLst/>
              <a:rect r="r" b="b" t="t" l="l"/>
              <a:pathLst>
                <a:path h="234696" w="233172">
                  <a:moveTo>
                    <a:pt x="0" y="117348"/>
                  </a:moveTo>
                  <a:cubicBezTo>
                    <a:pt x="0" y="52578"/>
                    <a:pt x="52197" y="0"/>
                    <a:pt x="116586" y="0"/>
                  </a:cubicBezTo>
                  <a:cubicBezTo>
                    <a:pt x="180975" y="0"/>
                    <a:pt x="233172" y="52578"/>
                    <a:pt x="233172" y="117348"/>
                  </a:cubicBezTo>
                  <a:cubicBezTo>
                    <a:pt x="233172" y="182118"/>
                    <a:pt x="180975" y="234696"/>
                    <a:pt x="116586" y="234696"/>
                  </a:cubicBezTo>
                  <a:cubicBezTo>
                    <a:pt x="52197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00B0F0"/>
            </a:solidFill>
          </p:spPr>
        </p:sp>
      </p:grpSp>
      <p:grpSp>
        <p:nvGrpSpPr>
          <p:cNvPr name="Group 53" id="53"/>
          <p:cNvGrpSpPr/>
          <p:nvPr/>
        </p:nvGrpSpPr>
        <p:grpSpPr>
          <a:xfrm rot="0">
            <a:off x="4211763" y="7619721"/>
            <a:ext cx="174892" cy="175945"/>
            <a:chOff x="0" y="0"/>
            <a:chExt cx="233189" cy="234593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233172" cy="234696"/>
            </a:xfrm>
            <a:custGeom>
              <a:avLst/>
              <a:gdLst/>
              <a:ahLst/>
              <a:cxnLst/>
              <a:rect r="r" b="b" t="t" l="l"/>
              <a:pathLst>
                <a:path h="234696" w="233172">
                  <a:moveTo>
                    <a:pt x="0" y="117348"/>
                  </a:moveTo>
                  <a:cubicBezTo>
                    <a:pt x="0" y="52578"/>
                    <a:pt x="52197" y="0"/>
                    <a:pt x="116586" y="0"/>
                  </a:cubicBezTo>
                  <a:cubicBezTo>
                    <a:pt x="180975" y="0"/>
                    <a:pt x="233172" y="52578"/>
                    <a:pt x="233172" y="117348"/>
                  </a:cubicBezTo>
                  <a:cubicBezTo>
                    <a:pt x="233172" y="182118"/>
                    <a:pt x="180975" y="234696"/>
                    <a:pt x="116586" y="234696"/>
                  </a:cubicBezTo>
                  <a:cubicBezTo>
                    <a:pt x="52197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00B0F0"/>
            </a:solidFill>
          </p:spPr>
        </p:sp>
      </p:grpSp>
      <p:grpSp>
        <p:nvGrpSpPr>
          <p:cNvPr name="Group 55" id="55"/>
          <p:cNvGrpSpPr/>
          <p:nvPr/>
        </p:nvGrpSpPr>
        <p:grpSpPr>
          <a:xfrm rot="0">
            <a:off x="6897457" y="4941204"/>
            <a:ext cx="174892" cy="175945"/>
            <a:chOff x="0" y="0"/>
            <a:chExt cx="233189" cy="234593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233172" cy="234696"/>
            </a:xfrm>
            <a:custGeom>
              <a:avLst/>
              <a:gdLst/>
              <a:ahLst/>
              <a:cxnLst/>
              <a:rect r="r" b="b" t="t" l="l"/>
              <a:pathLst>
                <a:path h="234696" w="233172">
                  <a:moveTo>
                    <a:pt x="0" y="117348"/>
                  </a:moveTo>
                  <a:cubicBezTo>
                    <a:pt x="0" y="52578"/>
                    <a:pt x="52197" y="0"/>
                    <a:pt x="116586" y="0"/>
                  </a:cubicBezTo>
                  <a:cubicBezTo>
                    <a:pt x="180975" y="0"/>
                    <a:pt x="233172" y="52578"/>
                    <a:pt x="233172" y="117348"/>
                  </a:cubicBezTo>
                  <a:cubicBezTo>
                    <a:pt x="233172" y="182118"/>
                    <a:pt x="180975" y="234696"/>
                    <a:pt x="116586" y="234696"/>
                  </a:cubicBezTo>
                  <a:cubicBezTo>
                    <a:pt x="52197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00B0F0"/>
            </a:solidFill>
          </p:spPr>
        </p:sp>
      </p:grpSp>
      <p:grpSp>
        <p:nvGrpSpPr>
          <p:cNvPr name="Group 57" id="57"/>
          <p:cNvGrpSpPr/>
          <p:nvPr/>
        </p:nvGrpSpPr>
        <p:grpSpPr>
          <a:xfrm rot="0">
            <a:off x="1570239" y="4941204"/>
            <a:ext cx="174892" cy="175945"/>
            <a:chOff x="0" y="0"/>
            <a:chExt cx="233189" cy="234593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233172" cy="234696"/>
            </a:xfrm>
            <a:custGeom>
              <a:avLst/>
              <a:gdLst/>
              <a:ahLst/>
              <a:cxnLst/>
              <a:rect r="r" b="b" t="t" l="l"/>
              <a:pathLst>
                <a:path h="234696" w="233172">
                  <a:moveTo>
                    <a:pt x="0" y="117348"/>
                  </a:moveTo>
                  <a:cubicBezTo>
                    <a:pt x="0" y="52578"/>
                    <a:pt x="52197" y="0"/>
                    <a:pt x="116586" y="0"/>
                  </a:cubicBezTo>
                  <a:cubicBezTo>
                    <a:pt x="180975" y="0"/>
                    <a:pt x="233172" y="52578"/>
                    <a:pt x="233172" y="117348"/>
                  </a:cubicBezTo>
                  <a:cubicBezTo>
                    <a:pt x="233172" y="182118"/>
                    <a:pt x="180975" y="234696"/>
                    <a:pt x="116586" y="234696"/>
                  </a:cubicBezTo>
                  <a:cubicBezTo>
                    <a:pt x="52197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00B0F0"/>
            </a:solidFill>
          </p:spPr>
        </p:sp>
      </p:grpSp>
      <p:sp>
        <p:nvSpPr>
          <p:cNvPr name="Freeform 59" id="59" descr="Single gear"/>
          <p:cNvSpPr/>
          <p:nvPr/>
        </p:nvSpPr>
        <p:spPr>
          <a:xfrm flipH="false" flipV="false" rot="0">
            <a:off x="2531569" y="6413012"/>
            <a:ext cx="561642" cy="565022"/>
          </a:xfrm>
          <a:custGeom>
            <a:avLst/>
            <a:gdLst/>
            <a:ahLst/>
            <a:cxnLst/>
            <a:rect r="r" b="b" t="t" l="l"/>
            <a:pathLst>
              <a:path h="565022" w="561642">
                <a:moveTo>
                  <a:pt x="0" y="0"/>
                </a:moveTo>
                <a:lnTo>
                  <a:pt x="561641" y="0"/>
                </a:lnTo>
                <a:lnTo>
                  <a:pt x="561641" y="565022"/>
                </a:lnTo>
                <a:lnTo>
                  <a:pt x="0" y="5650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00" t="0" r="-300" b="0"/>
            </a:stretch>
          </a:blipFill>
        </p:spPr>
      </p:sp>
      <p:sp>
        <p:nvSpPr>
          <p:cNvPr name="Freeform 60" id="60" descr="Stopwatch"/>
          <p:cNvSpPr/>
          <p:nvPr/>
        </p:nvSpPr>
        <p:spPr>
          <a:xfrm flipH="false" flipV="false" rot="0">
            <a:off x="1972437" y="5778338"/>
            <a:ext cx="561642" cy="565022"/>
          </a:xfrm>
          <a:custGeom>
            <a:avLst/>
            <a:gdLst/>
            <a:ahLst/>
            <a:cxnLst/>
            <a:rect r="r" b="b" t="t" l="l"/>
            <a:pathLst>
              <a:path h="565022" w="561642">
                <a:moveTo>
                  <a:pt x="0" y="0"/>
                </a:moveTo>
                <a:lnTo>
                  <a:pt x="561642" y="0"/>
                </a:lnTo>
                <a:lnTo>
                  <a:pt x="561642" y="565022"/>
                </a:lnTo>
                <a:lnTo>
                  <a:pt x="0" y="5650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00" t="0" r="-300" b="0"/>
            </a:stretch>
          </a:blipFill>
        </p:spPr>
      </p:sp>
      <p:sp>
        <p:nvSpPr>
          <p:cNvPr name="Freeform 61" id="61" descr="Lightbulb"/>
          <p:cNvSpPr/>
          <p:nvPr/>
        </p:nvSpPr>
        <p:spPr>
          <a:xfrm flipH="false" flipV="false" rot="0">
            <a:off x="4020980" y="6949903"/>
            <a:ext cx="561642" cy="565022"/>
          </a:xfrm>
          <a:custGeom>
            <a:avLst/>
            <a:gdLst/>
            <a:ahLst/>
            <a:cxnLst/>
            <a:rect r="r" b="b" t="t" l="l"/>
            <a:pathLst>
              <a:path h="565022" w="561642">
                <a:moveTo>
                  <a:pt x="0" y="0"/>
                </a:moveTo>
                <a:lnTo>
                  <a:pt x="561642" y="0"/>
                </a:lnTo>
                <a:lnTo>
                  <a:pt x="561642" y="565022"/>
                </a:lnTo>
                <a:lnTo>
                  <a:pt x="0" y="5650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300" t="0" r="-300" b="0"/>
            </a:stretch>
          </a:blipFill>
        </p:spPr>
      </p:sp>
      <p:sp>
        <p:nvSpPr>
          <p:cNvPr name="Freeform 62" id="62" descr="Head with Gears"/>
          <p:cNvSpPr/>
          <p:nvPr/>
        </p:nvSpPr>
        <p:spPr>
          <a:xfrm flipH="false" flipV="false" rot="0">
            <a:off x="3225878" y="6844144"/>
            <a:ext cx="561642" cy="565022"/>
          </a:xfrm>
          <a:custGeom>
            <a:avLst/>
            <a:gdLst/>
            <a:ahLst/>
            <a:cxnLst/>
            <a:rect r="r" b="b" t="t" l="l"/>
            <a:pathLst>
              <a:path h="565022" w="561642">
                <a:moveTo>
                  <a:pt x="0" y="0"/>
                </a:moveTo>
                <a:lnTo>
                  <a:pt x="561642" y="0"/>
                </a:lnTo>
                <a:lnTo>
                  <a:pt x="561642" y="565023"/>
                </a:lnTo>
                <a:lnTo>
                  <a:pt x="0" y="5650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300" t="0" r="-300" b="0"/>
            </a:stretch>
          </a:blipFill>
        </p:spPr>
      </p:sp>
      <p:grpSp>
        <p:nvGrpSpPr>
          <p:cNvPr name="Group 63" id="63"/>
          <p:cNvGrpSpPr/>
          <p:nvPr/>
        </p:nvGrpSpPr>
        <p:grpSpPr>
          <a:xfrm rot="0">
            <a:off x="4833053" y="7147012"/>
            <a:ext cx="174892" cy="175945"/>
            <a:chOff x="0" y="0"/>
            <a:chExt cx="233189" cy="234593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233172" cy="234696"/>
            </a:xfrm>
            <a:custGeom>
              <a:avLst/>
              <a:gdLst/>
              <a:ahLst/>
              <a:cxnLst/>
              <a:rect r="r" b="b" t="t" l="l"/>
              <a:pathLst>
                <a:path h="234696" w="233172">
                  <a:moveTo>
                    <a:pt x="0" y="117348"/>
                  </a:moveTo>
                  <a:cubicBezTo>
                    <a:pt x="0" y="52578"/>
                    <a:pt x="52197" y="0"/>
                    <a:pt x="116586" y="0"/>
                  </a:cubicBezTo>
                  <a:cubicBezTo>
                    <a:pt x="180975" y="0"/>
                    <a:pt x="233172" y="52578"/>
                    <a:pt x="233172" y="117348"/>
                  </a:cubicBezTo>
                  <a:cubicBezTo>
                    <a:pt x="233172" y="182118"/>
                    <a:pt x="180975" y="234696"/>
                    <a:pt x="116586" y="234696"/>
                  </a:cubicBezTo>
                  <a:cubicBezTo>
                    <a:pt x="52197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name="Group 65" id="65"/>
          <p:cNvGrpSpPr/>
          <p:nvPr/>
        </p:nvGrpSpPr>
        <p:grpSpPr>
          <a:xfrm rot="0">
            <a:off x="5288732" y="6963055"/>
            <a:ext cx="174892" cy="175945"/>
            <a:chOff x="0" y="0"/>
            <a:chExt cx="233189" cy="234593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233172" cy="234696"/>
            </a:xfrm>
            <a:custGeom>
              <a:avLst/>
              <a:gdLst/>
              <a:ahLst/>
              <a:cxnLst/>
              <a:rect r="r" b="b" t="t" l="l"/>
              <a:pathLst>
                <a:path h="234696" w="233172">
                  <a:moveTo>
                    <a:pt x="0" y="117348"/>
                  </a:moveTo>
                  <a:cubicBezTo>
                    <a:pt x="0" y="52578"/>
                    <a:pt x="52197" y="0"/>
                    <a:pt x="116586" y="0"/>
                  </a:cubicBezTo>
                  <a:cubicBezTo>
                    <a:pt x="180975" y="0"/>
                    <a:pt x="233172" y="52578"/>
                    <a:pt x="233172" y="117348"/>
                  </a:cubicBezTo>
                  <a:cubicBezTo>
                    <a:pt x="233172" y="182118"/>
                    <a:pt x="180975" y="234696"/>
                    <a:pt x="116586" y="234696"/>
                  </a:cubicBezTo>
                  <a:cubicBezTo>
                    <a:pt x="52197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name="Group 67" id="67"/>
          <p:cNvGrpSpPr/>
          <p:nvPr/>
        </p:nvGrpSpPr>
        <p:grpSpPr>
          <a:xfrm rot="0">
            <a:off x="5691794" y="6705585"/>
            <a:ext cx="174892" cy="175945"/>
            <a:chOff x="0" y="0"/>
            <a:chExt cx="233189" cy="234593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233172" cy="234696"/>
            </a:xfrm>
            <a:custGeom>
              <a:avLst/>
              <a:gdLst/>
              <a:ahLst/>
              <a:cxnLst/>
              <a:rect r="r" b="b" t="t" l="l"/>
              <a:pathLst>
                <a:path h="234696" w="233172">
                  <a:moveTo>
                    <a:pt x="0" y="117348"/>
                  </a:moveTo>
                  <a:cubicBezTo>
                    <a:pt x="0" y="52578"/>
                    <a:pt x="52197" y="0"/>
                    <a:pt x="116586" y="0"/>
                  </a:cubicBezTo>
                  <a:cubicBezTo>
                    <a:pt x="180975" y="0"/>
                    <a:pt x="233172" y="52578"/>
                    <a:pt x="233172" y="117348"/>
                  </a:cubicBezTo>
                  <a:cubicBezTo>
                    <a:pt x="233172" y="182118"/>
                    <a:pt x="180975" y="234696"/>
                    <a:pt x="116586" y="234696"/>
                  </a:cubicBezTo>
                  <a:cubicBezTo>
                    <a:pt x="52197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</p:grpSp>
      <p:sp>
        <p:nvSpPr>
          <p:cNvPr name="Freeform 69" id="69" descr="Teacher"/>
          <p:cNvSpPr/>
          <p:nvPr/>
        </p:nvSpPr>
        <p:spPr>
          <a:xfrm flipH="false" flipV="false" rot="0">
            <a:off x="3581375" y="2438280"/>
            <a:ext cx="1426570" cy="1435157"/>
          </a:xfrm>
          <a:custGeom>
            <a:avLst/>
            <a:gdLst/>
            <a:ahLst/>
            <a:cxnLst/>
            <a:rect r="r" b="b" t="t" l="l"/>
            <a:pathLst>
              <a:path h="1435157" w="1426570">
                <a:moveTo>
                  <a:pt x="0" y="0"/>
                </a:moveTo>
                <a:lnTo>
                  <a:pt x="1426570" y="0"/>
                </a:lnTo>
                <a:lnTo>
                  <a:pt x="1426570" y="1435157"/>
                </a:lnTo>
                <a:lnTo>
                  <a:pt x="0" y="143515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300" t="0" r="-300" b="0"/>
            </a:stretch>
          </a:blipFill>
        </p:spPr>
      </p:sp>
      <p:sp>
        <p:nvSpPr>
          <p:cNvPr name="TextBox 70" id="70"/>
          <p:cNvSpPr txBox="true"/>
          <p:nvPr/>
        </p:nvSpPr>
        <p:spPr>
          <a:xfrm rot="0">
            <a:off x="11916149" y="2529151"/>
            <a:ext cx="6031933" cy="130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25">
                <a:solidFill>
                  <a:srgbClr val="000000"/>
                </a:solidFill>
                <a:latin typeface="TT Rounds Condensed"/>
              </a:rPr>
              <a:t>Programming Frameworks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25">
                <a:solidFill>
                  <a:srgbClr val="000000"/>
                </a:solidFill>
                <a:latin typeface="TT Rounds Condensed"/>
              </a:rPr>
              <a:t>PyTorch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25">
                <a:solidFill>
                  <a:srgbClr val="000000"/>
                </a:solidFill>
                <a:latin typeface="TT Rounds Condensed"/>
              </a:rPr>
              <a:t>Django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2396965" y="4539593"/>
            <a:ext cx="3889517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25">
                <a:solidFill>
                  <a:srgbClr val="FFFFFF"/>
                </a:solidFill>
                <a:latin typeface="TT Rounds Condensed"/>
              </a:rPr>
              <a:t>IDE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25">
                <a:solidFill>
                  <a:srgbClr val="FFFFFF"/>
                </a:solidFill>
                <a:latin typeface="TT Rounds Condensed"/>
              </a:rPr>
              <a:t>Google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25">
                <a:solidFill>
                  <a:srgbClr val="FFFFFF"/>
                </a:solidFill>
                <a:latin typeface="TT Rounds Condensed"/>
              </a:rPr>
              <a:t>Visual Studio Code</a:t>
            </a:r>
          </a:p>
        </p:txBody>
      </p:sp>
      <p:sp>
        <p:nvSpPr>
          <p:cNvPr name="Freeform 72" id="72" descr="PyTorch"/>
          <p:cNvSpPr/>
          <p:nvPr/>
        </p:nvSpPr>
        <p:spPr>
          <a:xfrm flipH="false" flipV="false" rot="0">
            <a:off x="10656675" y="2759040"/>
            <a:ext cx="956822" cy="956821"/>
          </a:xfrm>
          <a:custGeom>
            <a:avLst/>
            <a:gdLst/>
            <a:ahLst/>
            <a:cxnLst/>
            <a:rect r="r" b="b" t="t" l="l"/>
            <a:pathLst>
              <a:path h="956821" w="956822">
                <a:moveTo>
                  <a:pt x="0" y="0"/>
                </a:moveTo>
                <a:lnTo>
                  <a:pt x="956822" y="0"/>
                </a:lnTo>
                <a:lnTo>
                  <a:pt x="956822" y="956822"/>
                </a:lnTo>
                <a:lnTo>
                  <a:pt x="0" y="95682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73" id="73" descr="Django Community | Django"/>
          <p:cNvSpPr/>
          <p:nvPr/>
        </p:nvSpPr>
        <p:spPr>
          <a:xfrm flipH="false" flipV="false" rot="0">
            <a:off x="14156564" y="3028162"/>
            <a:ext cx="1908504" cy="868369"/>
          </a:xfrm>
          <a:custGeom>
            <a:avLst/>
            <a:gdLst/>
            <a:ahLst/>
            <a:cxnLst/>
            <a:rect r="r" b="b" t="t" l="l"/>
            <a:pathLst>
              <a:path h="868369" w="1908504">
                <a:moveTo>
                  <a:pt x="0" y="0"/>
                </a:moveTo>
                <a:lnTo>
                  <a:pt x="1908504" y="0"/>
                </a:lnTo>
                <a:lnTo>
                  <a:pt x="1908504" y="868370"/>
                </a:lnTo>
                <a:lnTo>
                  <a:pt x="0" y="86837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-165" b="0"/>
            </a:stretch>
          </a:blipFill>
        </p:spPr>
      </p:sp>
      <p:sp>
        <p:nvSpPr>
          <p:cNvPr name="Freeform 74" id="74"/>
          <p:cNvSpPr/>
          <p:nvPr/>
        </p:nvSpPr>
        <p:spPr>
          <a:xfrm flipH="false" flipV="false" rot="0">
            <a:off x="9982160" y="1166222"/>
            <a:ext cx="623877" cy="623877"/>
          </a:xfrm>
          <a:custGeom>
            <a:avLst/>
            <a:gdLst/>
            <a:ahLst/>
            <a:cxnLst/>
            <a:rect r="r" b="b" t="t" l="l"/>
            <a:pathLst>
              <a:path h="623877" w="623877">
                <a:moveTo>
                  <a:pt x="0" y="0"/>
                </a:moveTo>
                <a:lnTo>
                  <a:pt x="623877" y="0"/>
                </a:lnTo>
                <a:lnTo>
                  <a:pt x="623877" y="623877"/>
                </a:lnTo>
                <a:lnTo>
                  <a:pt x="0" y="62387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75" id="75" descr="Visual Studio Code Logo PNG Transparent &amp; SVG Vector - Freebie Supply"/>
          <p:cNvSpPr/>
          <p:nvPr/>
        </p:nvSpPr>
        <p:spPr>
          <a:xfrm flipH="false" flipV="false" rot="0">
            <a:off x="11258912" y="5063385"/>
            <a:ext cx="787338" cy="590504"/>
          </a:xfrm>
          <a:custGeom>
            <a:avLst/>
            <a:gdLst/>
            <a:ahLst/>
            <a:cxnLst/>
            <a:rect r="r" b="b" t="t" l="l"/>
            <a:pathLst>
              <a:path h="590504" w="787338">
                <a:moveTo>
                  <a:pt x="0" y="0"/>
                </a:moveTo>
                <a:lnTo>
                  <a:pt x="787338" y="0"/>
                </a:lnTo>
                <a:lnTo>
                  <a:pt x="787338" y="590504"/>
                </a:lnTo>
                <a:lnTo>
                  <a:pt x="0" y="59050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-529"/>
            </a:stretch>
          </a:blipFill>
        </p:spPr>
      </p:sp>
      <p:sp>
        <p:nvSpPr>
          <p:cNvPr name="Freeform 76" id="76" descr="All About Using Jupyter Notebooks and Google Colab | Blog"/>
          <p:cNvSpPr/>
          <p:nvPr/>
        </p:nvSpPr>
        <p:spPr>
          <a:xfrm flipH="false" flipV="false" rot="0">
            <a:off x="13776981" y="4629200"/>
            <a:ext cx="1964595" cy="868371"/>
          </a:xfrm>
          <a:custGeom>
            <a:avLst/>
            <a:gdLst/>
            <a:ahLst/>
            <a:cxnLst/>
            <a:rect r="r" b="b" t="t" l="l"/>
            <a:pathLst>
              <a:path h="868371" w="1964595">
                <a:moveTo>
                  <a:pt x="0" y="0"/>
                </a:moveTo>
                <a:lnTo>
                  <a:pt x="1964595" y="0"/>
                </a:lnTo>
                <a:lnTo>
                  <a:pt x="1964595" y="868370"/>
                </a:lnTo>
                <a:lnTo>
                  <a:pt x="0" y="86837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-167" b="0"/>
            </a:stretch>
          </a:blipFill>
        </p:spPr>
      </p:sp>
      <p:sp>
        <p:nvSpPr>
          <p:cNvPr name="Freeform 77" id="77" descr="Git - Logo Downloads"/>
          <p:cNvSpPr/>
          <p:nvPr/>
        </p:nvSpPr>
        <p:spPr>
          <a:xfrm flipH="false" flipV="false" rot="0">
            <a:off x="10344580" y="8811056"/>
            <a:ext cx="561313" cy="561313"/>
          </a:xfrm>
          <a:custGeom>
            <a:avLst/>
            <a:gdLst/>
            <a:ahLst/>
            <a:cxnLst/>
            <a:rect r="r" b="b" t="t" l="l"/>
            <a:pathLst>
              <a:path h="561313" w="561313">
                <a:moveTo>
                  <a:pt x="0" y="0"/>
                </a:moveTo>
                <a:lnTo>
                  <a:pt x="561314" y="0"/>
                </a:lnTo>
                <a:lnTo>
                  <a:pt x="561314" y="561313"/>
                </a:lnTo>
                <a:lnTo>
                  <a:pt x="0" y="561313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78" id="78"/>
          <p:cNvSpPr/>
          <p:nvPr/>
        </p:nvSpPr>
        <p:spPr>
          <a:xfrm flipH="false" flipV="false" rot="0">
            <a:off x="10398500" y="7190941"/>
            <a:ext cx="1091062" cy="624882"/>
          </a:xfrm>
          <a:custGeom>
            <a:avLst/>
            <a:gdLst/>
            <a:ahLst/>
            <a:cxnLst/>
            <a:rect r="r" b="b" t="t" l="l"/>
            <a:pathLst>
              <a:path h="624882" w="1091062">
                <a:moveTo>
                  <a:pt x="0" y="0"/>
                </a:moveTo>
                <a:lnTo>
                  <a:pt x="1091062" y="0"/>
                </a:lnTo>
                <a:lnTo>
                  <a:pt x="1091062" y="624882"/>
                </a:lnTo>
                <a:lnTo>
                  <a:pt x="0" y="624882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23382" t="-127436" r="-227319" b="-117002"/>
            </a:stretch>
          </a:blipFill>
        </p:spPr>
      </p:sp>
      <p:sp>
        <p:nvSpPr>
          <p:cNvPr name="TextBox 79" id="79"/>
          <p:cNvSpPr txBox="true"/>
          <p:nvPr/>
        </p:nvSpPr>
        <p:spPr>
          <a:xfrm rot="0">
            <a:off x="2417519" y="4144207"/>
            <a:ext cx="3889517" cy="1694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000000"/>
                </a:solidFill>
                <a:latin typeface="Times New Roman"/>
              </a:rPr>
              <a:t>Tools and Technologies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11916149" y="7200487"/>
            <a:ext cx="4649369" cy="489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2"/>
              </a:lnSpc>
            </a:pPr>
            <a:r>
              <a:rPr lang="en-US" sz="3227" spc="30">
                <a:solidFill>
                  <a:srgbClr val="FFFFFF"/>
                </a:solidFill>
                <a:latin typeface="TT Rounds Condensed"/>
              </a:rPr>
              <a:t>NVIDIA GPU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11022097" y="701262"/>
            <a:ext cx="8961120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25">
                <a:solidFill>
                  <a:srgbClr val="000000"/>
                </a:solidFill>
                <a:latin typeface="TT Rounds Condensed"/>
              </a:rPr>
              <a:t>Programming Languages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 spc="25">
                <a:solidFill>
                  <a:srgbClr val="000000"/>
                </a:solidFill>
                <a:latin typeface="TT Rounds Condensed"/>
              </a:rPr>
              <a:t>Python3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11527036" y="8679106"/>
            <a:ext cx="5921320" cy="897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Arimo"/>
              </a:rPr>
              <a:t>Version Control</a:t>
            </a:r>
          </a:p>
          <a:p>
            <a:pPr algn="l" marL="488632" indent="-244316" lvl="1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Arimo"/>
              </a:rPr>
              <a:t>Git</a:t>
            </a:r>
          </a:p>
        </p:txBody>
      </p: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2981325" y="0"/>
          <a:ext cx="15316200" cy="10498493"/>
        </p:xfrm>
        <a:graphic>
          <a:graphicData uri="http://schemas.openxmlformats.org/drawingml/2006/table">
            <a:tbl>
              <a:tblPr/>
              <a:tblGrid>
                <a:gridCol w="5555098"/>
                <a:gridCol w="2499794"/>
                <a:gridCol w="1677995"/>
                <a:gridCol w="1682154"/>
                <a:gridCol w="3901159"/>
              </a:tblGrid>
              <a:tr h="103869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000000"/>
                          </a:solidFill>
                          <a:latin typeface="TT Rounds Condensed"/>
                        </a:rPr>
                        <a:t>Model Name</a:t>
                      </a:r>
                      <a:endParaRPr lang="en-US" sz="1100"/>
                    </a:p>
                  </a:txBody>
                  <a:tcPr marL="38765" marR="38765" marT="38765" marB="3876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000000"/>
                          </a:solidFill>
                          <a:latin typeface="TT Rounds Condensed"/>
                        </a:rPr>
                        <a:t>Dataset</a:t>
                      </a:r>
                      <a:endParaRPr lang="en-US" sz="1100"/>
                    </a:p>
                  </a:txBody>
                  <a:tcPr marL="38765" marR="38765" marT="38765" marB="3876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000000"/>
                          </a:solidFill>
                          <a:latin typeface="TT Rounds Condensed"/>
                        </a:rPr>
                        <a:t>No of Videos</a:t>
                      </a:r>
                      <a:endParaRPr lang="en-US" sz="1100"/>
                    </a:p>
                  </a:txBody>
                  <a:tcPr marL="38765" marR="38765" marT="38765" marB="3876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000000"/>
                          </a:solidFill>
                          <a:latin typeface="TT Rounds Condensed"/>
                        </a:rPr>
                        <a:t>Sequence Length</a:t>
                      </a:r>
                      <a:endParaRPr lang="en-US" sz="1100"/>
                    </a:p>
                  </a:txBody>
                  <a:tcPr marL="38765" marR="38765" marT="38765" marB="3876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000000"/>
                          </a:solidFill>
                          <a:latin typeface="TT Rounds Condensed"/>
                        </a:rPr>
                        <a:t>Accuracy</a:t>
                      </a:r>
                      <a:endParaRPr lang="en-US" sz="1100"/>
                    </a:p>
                  </a:txBody>
                  <a:tcPr marL="38765" marR="38765" marT="38765" marB="3876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</a:tr>
              <a:tr h="62893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000000"/>
                          </a:solidFill>
                          <a:latin typeface="TT Rounds Condensed"/>
                        </a:rPr>
                        <a:t>model_90_acc_20_frames_FF_data</a:t>
                      </a:r>
                      <a:endParaRPr lang="en-US" sz="1100"/>
                    </a:p>
                  </a:txBody>
                  <a:tcPr marL="38765" marR="38765" marT="38765" marB="3876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 rowSpan="5"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000000"/>
                          </a:solidFill>
                          <a:latin typeface="TT Rounds Condensed"/>
                        </a:rPr>
                        <a:t>FaceForensic++</a:t>
                      </a:r>
                      <a:endParaRPr lang="en-US" sz="1100"/>
                    </a:p>
                    <a:p>
                      <a:pPr algn="ctr">
                        <a:lnSpc>
                          <a:spcPts val="3240"/>
                        </a:lnSpc>
                      </a:pPr>
                    </a:p>
                  </a:txBody>
                  <a:tcPr marL="38765" marR="38765" marT="38765" marB="3876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 rowSpan="5"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000000"/>
                          </a:solidFill>
                          <a:latin typeface="TT Rounds Condensed"/>
                        </a:rPr>
                        <a:t>2000</a:t>
                      </a:r>
                      <a:endParaRPr lang="en-US" sz="1100"/>
                    </a:p>
                  </a:txBody>
                  <a:tcPr marL="38765" marR="38765" marT="38765" marB="3876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000000"/>
                          </a:solidFill>
                          <a:latin typeface="TT Rounds Condensed"/>
                        </a:rPr>
                        <a:t>20</a:t>
                      </a:r>
                      <a:endParaRPr lang="en-US" sz="1100"/>
                    </a:p>
                  </a:txBody>
                  <a:tcPr marL="38765" marR="38765" marT="38765" marB="3876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FF0000"/>
                          </a:solidFill>
                          <a:latin typeface="TT Rounds Condensed"/>
                        </a:rPr>
                        <a:t>90.95477387</a:t>
                      </a:r>
                      <a:endParaRPr lang="en-US" sz="1100"/>
                    </a:p>
                  </a:txBody>
                  <a:tcPr marL="38765" marR="38765" marT="38765" marB="3876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</a:tr>
              <a:tr h="93004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000000"/>
                          </a:solidFill>
                          <a:latin typeface="TT Rounds Condensed"/>
                        </a:rPr>
                        <a:t>model_95_acc_40_frames_FF_data</a:t>
                      </a:r>
                      <a:endParaRPr lang="en-US" sz="1100"/>
                    </a:p>
                  </a:txBody>
                  <a:tcPr marL="38765" marR="38765" marT="38765" marB="3876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000000"/>
                          </a:solidFill>
                          <a:latin typeface="TT Rounds Condensed"/>
                        </a:rPr>
                        <a:t>FaceForensic++</a:t>
                      </a:r>
                      <a:endParaRPr lang="en-US" sz="1100"/>
                    </a:p>
                    <a:p>
                      <a:pPr algn="ctr">
                        <a:lnSpc>
                          <a:spcPts val="3240"/>
                        </a:lnSpc>
                      </a:pPr>
                    </a:p>
                  </a:txBody>
                  <a:tcPr marL="38765" marR="38765" marT="38765" marB="3876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000000"/>
                          </a:solidFill>
                          <a:latin typeface="TT Rounds Condensed"/>
                        </a:rPr>
                        <a:t>2000</a:t>
                      </a:r>
                      <a:endParaRPr lang="en-US" sz="1100"/>
                    </a:p>
                  </a:txBody>
                  <a:tcPr marL="38765" marR="38765" marT="38765" marB="3876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000000"/>
                          </a:solidFill>
                          <a:latin typeface="TT Rounds Condensed"/>
                        </a:rPr>
                        <a:t>40</a:t>
                      </a:r>
                      <a:endParaRPr lang="en-US" sz="1100"/>
                    </a:p>
                  </a:txBody>
                  <a:tcPr marL="38765" marR="38765" marT="38765" marB="3876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FF0000"/>
                          </a:solidFill>
                          <a:latin typeface="TT Rounds Condensed"/>
                        </a:rPr>
                        <a:t>95.22613065</a:t>
                      </a:r>
                      <a:endParaRPr lang="en-US" sz="1100"/>
                    </a:p>
                  </a:txBody>
                  <a:tcPr marL="38765" marR="38765" marT="38765" marB="3876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</a:tr>
              <a:tr h="93004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000000"/>
                          </a:solidFill>
                          <a:latin typeface="TT Rounds Condensed"/>
                        </a:rPr>
                        <a:t>model_97_acc_60_frames_FF_data</a:t>
                      </a:r>
                      <a:endParaRPr lang="en-US" sz="1100"/>
                    </a:p>
                  </a:txBody>
                  <a:tcPr marL="38765" marR="38765" marT="38765" marB="3876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000000"/>
                          </a:solidFill>
                          <a:latin typeface="TT Rounds Condensed"/>
                        </a:rPr>
                        <a:t>FaceForensic++</a:t>
                      </a:r>
                      <a:endParaRPr lang="en-US" sz="1100"/>
                    </a:p>
                    <a:p>
                      <a:pPr algn="ctr">
                        <a:lnSpc>
                          <a:spcPts val="3240"/>
                        </a:lnSpc>
                      </a:pPr>
                    </a:p>
                  </a:txBody>
                  <a:tcPr marL="38765" marR="38765" marT="38765" marB="3876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000000"/>
                          </a:solidFill>
                          <a:latin typeface="TT Rounds Condensed"/>
                        </a:rPr>
                        <a:t>2000</a:t>
                      </a:r>
                      <a:endParaRPr lang="en-US" sz="1100"/>
                    </a:p>
                  </a:txBody>
                  <a:tcPr marL="38765" marR="38765" marT="38765" marB="3876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000000"/>
                          </a:solidFill>
                          <a:latin typeface="TT Rounds Condensed"/>
                        </a:rPr>
                        <a:t>60</a:t>
                      </a:r>
                      <a:endParaRPr lang="en-US" sz="1100"/>
                    </a:p>
                  </a:txBody>
                  <a:tcPr marL="38765" marR="38765" marT="38765" marB="3876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FF0000"/>
                          </a:solidFill>
                          <a:latin typeface="TT Rounds Condensed"/>
                        </a:rPr>
                        <a:t>97.48743719</a:t>
                      </a:r>
                      <a:endParaRPr lang="en-US" sz="1100"/>
                    </a:p>
                  </a:txBody>
                  <a:tcPr marL="38765" marR="38765" marT="38765" marB="3876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</a:tr>
              <a:tr h="93004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000000"/>
                          </a:solidFill>
                          <a:latin typeface="TT Rounds Condensed"/>
                        </a:rPr>
                        <a:t>model_97_acc_80_frames_FF_data</a:t>
                      </a:r>
                      <a:endParaRPr lang="en-US" sz="1100"/>
                    </a:p>
                  </a:txBody>
                  <a:tcPr marL="38765" marR="38765" marT="38765" marB="3876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000000"/>
                          </a:solidFill>
                          <a:latin typeface="TT Rounds Condensed"/>
                        </a:rPr>
                        <a:t>FaceForensic++</a:t>
                      </a:r>
                      <a:endParaRPr lang="en-US" sz="1100"/>
                    </a:p>
                    <a:p>
                      <a:pPr algn="ctr">
                        <a:lnSpc>
                          <a:spcPts val="3240"/>
                        </a:lnSpc>
                      </a:pPr>
                    </a:p>
                  </a:txBody>
                  <a:tcPr marL="38765" marR="38765" marT="38765" marB="3876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000000"/>
                          </a:solidFill>
                          <a:latin typeface="TT Rounds Condensed"/>
                        </a:rPr>
                        <a:t>2000</a:t>
                      </a:r>
                      <a:endParaRPr lang="en-US" sz="1100"/>
                    </a:p>
                  </a:txBody>
                  <a:tcPr marL="38765" marR="38765" marT="38765" marB="3876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000000"/>
                          </a:solidFill>
                          <a:latin typeface="TT Rounds Condensed"/>
                        </a:rPr>
                        <a:t>80</a:t>
                      </a:r>
                      <a:endParaRPr lang="en-US" sz="1100"/>
                    </a:p>
                  </a:txBody>
                  <a:tcPr marL="38765" marR="38765" marT="38765" marB="3876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FF0000"/>
                          </a:solidFill>
                          <a:latin typeface="TT Rounds Condensed"/>
                        </a:rPr>
                        <a:t>97.73366834</a:t>
                      </a:r>
                      <a:endParaRPr lang="en-US" sz="1100"/>
                    </a:p>
                  </a:txBody>
                  <a:tcPr marL="38765" marR="38765" marT="38765" marB="3876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</a:tr>
              <a:tr h="93004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000000"/>
                          </a:solidFill>
                          <a:latin typeface="TT Rounds Condensed"/>
                        </a:rPr>
                        <a:t>model_97_acc_100_frames_FF_data</a:t>
                      </a:r>
                      <a:endParaRPr lang="en-US" sz="1100"/>
                    </a:p>
                  </a:txBody>
                  <a:tcPr marL="38765" marR="38765" marT="38765" marB="3876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000000"/>
                          </a:solidFill>
                          <a:latin typeface="TT Rounds Condensed"/>
                        </a:rPr>
                        <a:t>FaceForensic++</a:t>
                      </a:r>
                      <a:endParaRPr lang="en-US" sz="1100"/>
                    </a:p>
                    <a:p>
                      <a:pPr algn="ctr">
                        <a:lnSpc>
                          <a:spcPts val="3240"/>
                        </a:lnSpc>
                      </a:pPr>
                    </a:p>
                  </a:txBody>
                  <a:tcPr marL="38765" marR="38765" marT="38765" marB="3876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000000"/>
                          </a:solidFill>
                          <a:latin typeface="TT Rounds Condensed"/>
                        </a:rPr>
                        <a:t>2000</a:t>
                      </a:r>
                      <a:endParaRPr lang="en-US" sz="1100"/>
                    </a:p>
                  </a:txBody>
                  <a:tcPr marL="38765" marR="38765" marT="38765" marB="3876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000000"/>
                          </a:solidFill>
                          <a:latin typeface="TT Rounds Condensed"/>
                        </a:rPr>
                        <a:t>100</a:t>
                      </a:r>
                      <a:endParaRPr lang="en-US" sz="1100"/>
                    </a:p>
                  </a:txBody>
                  <a:tcPr marL="38765" marR="38765" marT="38765" marB="3876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FF0000"/>
                          </a:solidFill>
                          <a:latin typeface="TT Rounds Condensed"/>
                        </a:rPr>
                        <a:t>97.76180905</a:t>
                      </a:r>
                      <a:endParaRPr lang="en-US" sz="1100"/>
                    </a:p>
                  </a:txBody>
                  <a:tcPr marL="38765" marR="38765" marT="38765" marB="3876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</a:tr>
              <a:tr h="62893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000000"/>
                          </a:solidFill>
                          <a:latin typeface="TT Rounds Condensed"/>
                        </a:rPr>
                        <a:t>model_84_acc_10_frames_final_data</a:t>
                      </a:r>
                      <a:endParaRPr lang="en-US" sz="1100"/>
                    </a:p>
                  </a:txBody>
                  <a:tcPr marL="38765" marR="38765" marT="38765" marB="3876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 rowSpan="6"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000000"/>
                          </a:solidFill>
                          <a:latin typeface="TT Rounds Condensed"/>
                        </a:rPr>
                        <a:t>Our Dataset</a:t>
                      </a:r>
                      <a:endParaRPr lang="en-US" sz="1100"/>
                    </a:p>
                  </a:txBody>
                  <a:tcPr marL="38765" marR="38765" marT="38765" marB="3876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 rowSpan="6"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000000"/>
                          </a:solidFill>
                          <a:latin typeface="TT Rounds Condensed"/>
                        </a:rPr>
                        <a:t>6000</a:t>
                      </a:r>
                      <a:endParaRPr lang="en-US" sz="1100"/>
                    </a:p>
                  </a:txBody>
                  <a:tcPr marL="38765" marR="38765" marT="38765" marB="3876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000000"/>
                          </a:solidFill>
                          <a:latin typeface="TT Rounds Condensed"/>
                        </a:rPr>
                        <a:t>10</a:t>
                      </a:r>
                      <a:endParaRPr lang="en-US" sz="1100"/>
                    </a:p>
                  </a:txBody>
                  <a:tcPr marL="38765" marR="38765" marT="38765" marB="3876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FF0000"/>
                          </a:solidFill>
                          <a:latin typeface="TT Rounds Condensed"/>
                        </a:rPr>
                        <a:t>84. 662519</a:t>
                      </a:r>
                      <a:endParaRPr lang="en-US" sz="1100"/>
                    </a:p>
                  </a:txBody>
                  <a:tcPr marL="38765" marR="38765" marT="38765" marB="3876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</a:tr>
              <a:tr h="93004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000000"/>
                          </a:solidFill>
                          <a:latin typeface="TT Rounds Condensed"/>
                        </a:rPr>
                        <a:t>model_87_acc_20_frames_final_data</a:t>
                      </a:r>
                      <a:endParaRPr lang="en-US" sz="1100"/>
                    </a:p>
                  </a:txBody>
                  <a:tcPr marL="38765" marR="38765" marT="38765" marB="3876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000000"/>
                          </a:solidFill>
                          <a:latin typeface="TT Rounds Condensed"/>
                        </a:rPr>
                        <a:t>Our Dataset</a:t>
                      </a:r>
                      <a:endParaRPr lang="en-US" sz="1100"/>
                    </a:p>
                  </a:txBody>
                  <a:tcPr marL="38765" marR="38765" marT="38765" marB="3876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000000"/>
                          </a:solidFill>
                          <a:latin typeface="TT Rounds Condensed"/>
                        </a:rPr>
                        <a:t>6000</a:t>
                      </a:r>
                      <a:endParaRPr lang="en-US" sz="1100"/>
                    </a:p>
                  </a:txBody>
                  <a:tcPr marL="38765" marR="38765" marT="38765" marB="3876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000000"/>
                          </a:solidFill>
                          <a:latin typeface="TT Rounds Condensed"/>
                        </a:rPr>
                        <a:t>20</a:t>
                      </a:r>
                      <a:endParaRPr lang="en-US" sz="1100"/>
                    </a:p>
                  </a:txBody>
                  <a:tcPr marL="38765" marR="38765" marT="38765" marB="3876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FF0000"/>
                          </a:solidFill>
                          <a:latin typeface="TT Rounds Condensed"/>
                        </a:rPr>
                        <a:t>87.79160186</a:t>
                      </a:r>
                      <a:endParaRPr lang="en-US" sz="1100"/>
                    </a:p>
                  </a:txBody>
                  <a:tcPr marL="38765" marR="38765" marT="38765" marB="3876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</a:tr>
              <a:tr h="83766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000000"/>
                          </a:solidFill>
                          <a:latin typeface="TT Rounds Condensed"/>
                        </a:rPr>
                        <a:t>model_89_acc_40_frames_final_data</a:t>
                      </a:r>
                      <a:endParaRPr lang="en-US" sz="1100"/>
                    </a:p>
                  </a:txBody>
                  <a:tcPr marL="38765" marR="38765" marT="38765" marB="3876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000000"/>
                          </a:solidFill>
                          <a:latin typeface="TT Rounds Condensed"/>
                        </a:rPr>
                        <a:t>Our Dataset</a:t>
                      </a:r>
                      <a:endParaRPr lang="en-US" sz="1100"/>
                    </a:p>
                  </a:txBody>
                  <a:tcPr marL="38765" marR="38765" marT="38765" marB="3876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000000"/>
                          </a:solidFill>
                          <a:latin typeface="TT Rounds Condensed"/>
                        </a:rPr>
                        <a:t>6000</a:t>
                      </a:r>
                      <a:endParaRPr lang="en-US" sz="1100"/>
                    </a:p>
                  </a:txBody>
                  <a:tcPr marL="38765" marR="38765" marT="38765" marB="3876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000000"/>
                          </a:solidFill>
                          <a:latin typeface="TT Rounds Condensed"/>
                        </a:rPr>
                        <a:t>40</a:t>
                      </a:r>
                      <a:endParaRPr lang="en-US" sz="1100"/>
                    </a:p>
                  </a:txBody>
                  <a:tcPr marL="38765" marR="38765" marT="38765" marB="3876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FF0000"/>
                          </a:solidFill>
                          <a:latin typeface="TT Rounds Condensed"/>
                        </a:rPr>
                        <a:t>89.3468118195956</a:t>
                      </a:r>
                      <a:endParaRPr lang="en-US" sz="1100"/>
                    </a:p>
                  </a:txBody>
                  <a:tcPr marL="38765" marR="38765" marT="38765" marB="3876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</a:tr>
              <a:tr h="83766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000000"/>
                          </a:solidFill>
                          <a:latin typeface="TT Rounds Condensed"/>
                        </a:rPr>
                        <a:t>model_91_acc_60_frames_final_data</a:t>
                      </a:r>
                      <a:endParaRPr lang="en-US" sz="1100"/>
                    </a:p>
                  </a:txBody>
                  <a:tcPr marL="38765" marR="38765" marT="38765" marB="3876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000000"/>
                          </a:solidFill>
                          <a:latin typeface="TT Rounds Condensed"/>
                        </a:rPr>
                        <a:t>Our Dataset</a:t>
                      </a:r>
                      <a:endParaRPr lang="en-US" sz="1100"/>
                    </a:p>
                  </a:txBody>
                  <a:tcPr marL="38765" marR="38765" marT="38765" marB="3876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000000"/>
                          </a:solidFill>
                          <a:latin typeface="TT Rounds Condensed"/>
                        </a:rPr>
                        <a:t>6000</a:t>
                      </a:r>
                      <a:endParaRPr lang="en-US" sz="1100"/>
                    </a:p>
                  </a:txBody>
                  <a:tcPr marL="38765" marR="38765" marT="38765" marB="3876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000000"/>
                          </a:solidFill>
                          <a:latin typeface="TT Rounds Condensed"/>
                        </a:rPr>
                        <a:t>60</a:t>
                      </a:r>
                      <a:endParaRPr lang="en-US" sz="1100"/>
                    </a:p>
                  </a:txBody>
                  <a:tcPr marL="38765" marR="38765" marT="38765" marB="3876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FF0000"/>
                          </a:solidFill>
                          <a:latin typeface="TT Rounds Condensed"/>
                        </a:rPr>
                        <a:t>91.5909797822706</a:t>
                      </a:r>
                      <a:endParaRPr lang="en-US" sz="1100"/>
                    </a:p>
                  </a:txBody>
                  <a:tcPr marL="38765" marR="38765" marT="38765" marB="3876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</a:tr>
              <a:tr h="83766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000000"/>
                          </a:solidFill>
                          <a:latin typeface="TT Rounds Condensed"/>
                        </a:rPr>
                        <a:t>model_92_acc_80_frames_final_data</a:t>
                      </a:r>
                      <a:endParaRPr lang="en-US" sz="1100"/>
                    </a:p>
                  </a:txBody>
                  <a:tcPr marL="38765" marR="38765" marT="38765" marB="3876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000000"/>
                          </a:solidFill>
                          <a:latin typeface="TT Rounds Condensed"/>
                        </a:rPr>
                        <a:t>Our Dataset</a:t>
                      </a:r>
                      <a:endParaRPr lang="en-US" sz="1100"/>
                    </a:p>
                  </a:txBody>
                  <a:tcPr marL="38765" marR="38765" marT="38765" marB="3876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000000"/>
                          </a:solidFill>
                          <a:latin typeface="TT Rounds Condensed"/>
                        </a:rPr>
                        <a:t>6000</a:t>
                      </a:r>
                      <a:endParaRPr lang="en-US" sz="1100"/>
                    </a:p>
                  </a:txBody>
                  <a:tcPr marL="38765" marR="38765" marT="38765" marB="3876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000000"/>
                          </a:solidFill>
                          <a:latin typeface="TT Rounds Condensed"/>
                        </a:rPr>
                        <a:t>80</a:t>
                      </a:r>
                      <a:endParaRPr lang="en-US" sz="1100"/>
                    </a:p>
                  </a:txBody>
                  <a:tcPr marL="38765" marR="38765" marT="38765" marB="3876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FF0000"/>
                          </a:solidFill>
                          <a:latin typeface="TT Rounds Condensed"/>
                        </a:rPr>
                        <a:t>92.4981855883877</a:t>
                      </a:r>
                      <a:endParaRPr lang="en-US" sz="1100"/>
                    </a:p>
                  </a:txBody>
                  <a:tcPr marL="38765" marR="38765" marT="38765" marB="3876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</a:tr>
              <a:tr h="103869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000000"/>
                          </a:solidFill>
                          <a:latin typeface="TT Rounds Condensed"/>
                        </a:rPr>
                        <a:t>model_93_acc_100_frames_final_data</a:t>
                      </a:r>
                      <a:endParaRPr lang="en-US" sz="1100"/>
                    </a:p>
                    <a:p>
                      <a:pPr algn="l">
                        <a:lnSpc>
                          <a:spcPts val="3240"/>
                        </a:lnSpc>
                      </a:pPr>
                    </a:p>
                  </a:txBody>
                  <a:tcPr marL="38765" marR="38765" marT="38765" marB="3876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000000"/>
                          </a:solidFill>
                          <a:latin typeface="TT Rounds Condensed"/>
                        </a:rPr>
                        <a:t>Our Dataset</a:t>
                      </a:r>
                      <a:endParaRPr lang="en-US" sz="1100"/>
                    </a:p>
                  </a:txBody>
                  <a:tcPr marL="38765" marR="38765" marT="38765" marB="3876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000000"/>
                          </a:solidFill>
                          <a:latin typeface="TT Rounds Condensed"/>
                        </a:rPr>
                        <a:t>6000</a:t>
                      </a:r>
                      <a:endParaRPr lang="en-US" sz="1100"/>
                    </a:p>
                  </a:txBody>
                  <a:tcPr marL="38765" marR="38765" marT="38765" marB="3876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000000"/>
                          </a:solidFill>
                          <a:latin typeface="TT Rounds Condensed"/>
                        </a:rPr>
                        <a:t>100</a:t>
                      </a:r>
                      <a:endParaRPr lang="en-US" sz="1100"/>
                    </a:p>
                  </a:txBody>
                  <a:tcPr marL="38765" marR="38765" marT="38765" marB="3876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40"/>
                        </a:lnSpc>
                        <a:defRPr/>
                      </a:pPr>
                      <a:r>
                        <a:rPr lang="en-US" sz="2700" spc="25">
                          <a:solidFill>
                            <a:srgbClr val="FF0000"/>
                          </a:solidFill>
                          <a:latin typeface="TT Rounds Condensed"/>
                        </a:rPr>
                        <a:t>92.10883877</a:t>
                      </a:r>
                      <a:endParaRPr lang="en-US" sz="1100"/>
                    </a:p>
                    <a:p>
                      <a:pPr algn="ctr">
                        <a:lnSpc>
                          <a:spcPts val="3240"/>
                        </a:lnSpc>
                      </a:pPr>
                    </a:p>
                  </a:txBody>
                  <a:tcPr marL="38765" marR="38765" marT="38765" marB="3876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39342" y="1557675"/>
            <a:ext cx="2941983" cy="7171651"/>
            <a:chOff x="0" y="0"/>
            <a:chExt cx="3922644" cy="95622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22644" cy="9562201"/>
            </a:xfrm>
            <a:custGeom>
              <a:avLst/>
              <a:gdLst/>
              <a:ahLst/>
              <a:cxnLst/>
              <a:rect r="r" b="b" t="t" l="l"/>
              <a:pathLst>
                <a:path h="9562201" w="3922644">
                  <a:moveTo>
                    <a:pt x="0" y="0"/>
                  </a:moveTo>
                  <a:lnTo>
                    <a:pt x="3922644" y="0"/>
                  </a:lnTo>
                  <a:lnTo>
                    <a:pt x="3922644" y="9562201"/>
                  </a:lnTo>
                  <a:lnTo>
                    <a:pt x="0" y="95622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29298" r="0" b="-29298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34679" y="29239"/>
              <a:ext cx="3653286" cy="94656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53"/>
                </a:lnSpc>
              </a:pPr>
              <a:r>
                <a:rPr lang="en-US" sz="6627">
                  <a:solidFill>
                    <a:srgbClr val="FFFFFF"/>
                  </a:solidFill>
                  <a:latin typeface="Helios Extended Bold"/>
                </a:rPr>
                <a:t>R</a:t>
              </a:r>
            </a:p>
            <a:p>
              <a:pPr algn="ctr">
                <a:lnSpc>
                  <a:spcPts val="7953"/>
                </a:lnSpc>
              </a:pPr>
              <a:r>
                <a:rPr lang="en-US" sz="6627">
                  <a:solidFill>
                    <a:srgbClr val="FFFFFF"/>
                  </a:solidFill>
                  <a:latin typeface="Helios Extended Bold"/>
                </a:rPr>
                <a:t>E</a:t>
              </a:r>
            </a:p>
            <a:p>
              <a:pPr algn="ctr">
                <a:lnSpc>
                  <a:spcPts val="7953"/>
                </a:lnSpc>
              </a:pPr>
              <a:r>
                <a:rPr lang="en-US" sz="6627">
                  <a:solidFill>
                    <a:srgbClr val="FFFFFF"/>
                  </a:solidFill>
                  <a:latin typeface="Helios Extended Bold"/>
                </a:rPr>
                <a:t>S</a:t>
              </a:r>
            </a:p>
            <a:p>
              <a:pPr algn="ctr">
                <a:lnSpc>
                  <a:spcPts val="7953"/>
                </a:lnSpc>
              </a:pPr>
              <a:r>
                <a:rPr lang="en-US" sz="6627">
                  <a:solidFill>
                    <a:srgbClr val="FFFFFF"/>
                  </a:solidFill>
                  <a:latin typeface="Helios Extended Bold"/>
                </a:rPr>
                <a:t>U</a:t>
              </a:r>
            </a:p>
            <a:p>
              <a:pPr algn="ctr">
                <a:lnSpc>
                  <a:spcPts val="7953"/>
                </a:lnSpc>
              </a:pPr>
              <a:r>
                <a:rPr lang="en-US" sz="6627">
                  <a:solidFill>
                    <a:srgbClr val="FFFFFF"/>
                  </a:solidFill>
                  <a:latin typeface="Helios Extended Bold"/>
                </a:rPr>
                <a:t>L</a:t>
              </a:r>
            </a:p>
            <a:p>
              <a:pPr algn="ctr">
                <a:lnSpc>
                  <a:spcPts val="7953"/>
                </a:lnSpc>
              </a:pPr>
              <a:r>
                <a:rPr lang="en-US" sz="6627">
                  <a:solidFill>
                    <a:srgbClr val="FFFFFF"/>
                  </a:solidFill>
                  <a:latin typeface="Helios Extended Bold"/>
                </a:rPr>
                <a:t>T</a:t>
              </a:r>
            </a:p>
            <a:p>
              <a:pPr algn="ctr">
                <a:lnSpc>
                  <a:spcPts val="7953"/>
                </a:lnSpc>
              </a:pPr>
              <a:r>
                <a:rPr lang="en-US" sz="6627">
                  <a:solidFill>
                    <a:srgbClr val="FFFFFF"/>
                  </a:solidFill>
                  <a:latin typeface="Helios Extended Bold"/>
                </a:rPr>
                <a:t>S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7973" y="-248262"/>
            <a:ext cx="24841920" cy="10650973"/>
          </a:xfrm>
          <a:custGeom>
            <a:avLst/>
            <a:gdLst/>
            <a:ahLst/>
            <a:cxnLst/>
            <a:rect r="r" b="b" t="t" l="l"/>
            <a:pathLst>
              <a:path h="10650973" w="24841920">
                <a:moveTo>
                  <a:pt x="0" y="0"/>
                </a:moveTo>
                <a:lnTo>
                  <a:pt x="24841920" y="0"/>
                </a:lnTo>
                <a:lnTo>
                  <a:pt x="24841920" y="10650974"/>
                </a:lnTo>
                <a:lnTo>
                  <a:pt x="0" y="10650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99118" y="0"/>
            <a:ext cx="2405080" cy="1712111"/>
          </a:xfrm>
          <a:custGeom>
            <a:avLst/>
            <a:gdLst/>
            <a:ahLst/>
            <a:cxnLst/>
            <a:rect r="r" b="b" t="t" l="l"/>
            <a:pathLst>
              <a:path h="1712111" w="2405080">
                <a:moveTo>
                  <a:pt x="0" y="0"/>
                </a:moveTo>
                <a:lnTo>
                  <a:pt x="2405080" y="0"/>
                </a:lnTo>
                <a:lnTo>
                  <a:pt x="2405080" y="1712111"/>
                </a:lnTo>
                <a:lnTo>
                  <a:pt x="0" y="17121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475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08817" y="9144000"/>
            <a:ext cx="1490601" cy="1143000"/>
          </a:xfrm>
          <a:custGeom>
            <a:avLst/>
            <a:gdLst/>
            <a:ahLst/>
            <a:cxnLst/>
            <a:rect r="r" b="b" t="t" l="l"/>
            <a:pathLst>
              <a:path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041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758102" y="3288788"/>
            <a:ext cx="9646097" cy="6426712"/>
          </a:xfrm>
          <a:custGeom>
            <a:avLst/>
            <a:gdLst/>
            <a:ahLst/>
            <a:cxnLst/>
            <a:rect r="r" b="b" t="t" l="l"/>
            <a:pathLst>
              <a:path h="6426712" w="9646097">
                <a:moveTo>
                  <a:pt x="0" y="0"/>
                </a:moveTo>
                <a:lnTo>
                  <a:pt x="9646096" y="0"/>
                </a:lnTo>
                <a:lnTo>
                  <a:pt x="9646096" y="6426712"/>
                </a:lnTo>
                <a:lnTo>
                  <a:pt x="0" y="64267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66675" cap="rnd">
            <a:solidFill>
              <a:srgbClr val="000000"/>
            </a:solidFill>
            <a:prstDash val="solid"/>
            <a:round/>
          </a:ln>
        </p:spPr>
      </p:sp>
      <p:grpSp>
        <p:nvGrpSpPr>
          <p:cNvPr name="Group 5" id="5"/>
          <p:cNvGrpSpPr/>
          <p:nvPr/>
        </p:nvGrpSpPr>
        <p:grpSpPr>
          <a:xfrm rot="0">
            <a:off x="4117000" y="259935"/>
            <a:ext cx="10928300" cy="2904351"/>
            <a:chOff x="0" y="0"/>
            <a:chExt cx="14571067" cy="38724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72468" cy="3872468"/>
            </a:xfrm>
            <a:custGeom>
              <a:avLst/>
              <a:gdLst/>
              <a:ahLst/>
              <a:cxnLst/>
              <a:rect r="r" b="b" t="t" l="l"/>
              <a:pathLst>
                <a:path h="3872468" w="3872468">
                  <a:moveTo>
                    <a:pt x="0" y="0"/>
                  </a:moveTo>
                  <a:lnTo>
                    <a:pt x="3872468" y="0"/>
                  </a:lnTo>
                  <a:lnTo>
                    <a:pt x="3872468" y="3872468"/>
                  </a:lnTo>
                  <a:lnTo>
                    <a:pt x="0" y="3872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4368017" y="371413"/>
              <a:ext cx="10203049" cy="3129642"/>
            </a:xfrm>
            <a:custGeom>
              <a:avLst/>
              <a:gdLst/>
              <a:ahLst/>
              <a:cxnLst/>
              <a:rect r="r" b="b" t="t" l="l"/>
              <a:pathLst>
                <a:path h="3129642" w="10203049">
                  <a:moveTo>
                    <a:pt x="0" y="0"/>
                  </a:moveTo>
                  <a:lnTo>
                    <a:pt x="10203050" y="0"/>
                  </a:lnTo>
                  <a:lnTo>
                    <a:pt x="10203050" y="3129642"/>
                  </a:lnTo>
                  <a:lnTo>
                    <a:pt x="0" y="31296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4405" r="0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" t="0" r="-1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526860"/>
            <a:ext cx="8599715" cy="9233280"/>
            <a:chOff x="0" y="0"/>
            <a:chExt cx="9753602" cy="104721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753600" cy="10472166"/>
            </a:xfrm>
            <a:custGeom>
              <a:avLst/>
              <a:gdLst/>
              <a:ahLst/>
              <a:cxnLst/>
              <a:rect r="r" b="b" t="t" l="l"/>
              <a:pathLst>
                <a:path h="10472166" w="9753600">
                  <a:moveTo>
                    <a:pt x="0" y="132207"/>
                  </a:moveTo>
                  <a:cubicBezTo>
                    <a:pt x="0" y="59182"/>
                    <a:pt x="59182" y="0"/>
                    <a:pt x="132207" y="0"/>
                  </a:cubicBezTo>
                  <a:lnTo>
                    <a:pt x="9621393" y="0"/>
                  </a:lnTo>
                  <a:cubicBezTo>
                    <a:pt x="9694418" y="0"/>
                    <a:pt x="9753600" y="59182"/>
                    <a:pt x="9753600" y="132207"/>
                  </a:cubicBezTo>
                  <a:lnTo>
                    <a:pt x="9753600" y="10339959"/>
                  </a:lnTo>
                  <a:cubicBezTo>
                    <a:pt x="9753600" y="10412984"/>
                    <a:pt x="9694418" y="10472165"/>
                    <a:pt x="9621393" y="10472165"/>
                  </a:cubicBezTo>
                  <a:lnTo>
                    <a:pt x="132207" y="10472165"/>
                  </a:lnTo>
                  <a:cubicBezTo>
                    <a:pt x="59182" y="10472166"/>
                    <a:pt x="0" y="10412984"/>
                    <a:pt x="0" y="10339959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Freeform 5" id="5" descr="Lightbulb"/>
          <p:cNvSpPr/>
          <p:nvPr/>
        </p:nvSpPr>
        <p:spPr>
          <a:xfrm flipH="false" flipV="false" rot="0">
            <a:off x="12297721" y="1028700"/>
            <a:ext cx="2096327" cy="2096327"/>
          </a:xfrm>
          <a:custGeom>
            <a:avLst/>
            <a:gdLst/>
            <a:ahLst/>
            <a:cxnLst/>
            <a:rect r="r" b="b" t="t" l="l"/>
            <a:pathLst>
              <a:path h="2096327" w="2096327">
                <a:moveTo>
                  <a:pt x="0" y="0"/>
                </a:moveTo>
                <a:lnTo>
                  <a:pt x="2096326" y="0"/>
                </a:lnTo>
                <a:lnTo>
                  <a:pt x="2096326" y="2096327"/>
                </a:lnTo>
                <a:lnTo>
                  <a:pt x="0" y="20963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rot="42439">
            <a:off x="6047665" y="8213268"/>
            <a:ext cx="771584" cy="0"/>
          </a:xfrm>
          <a:prstGeom prst="line">
            <a:avLst/>
          </a:prstGeom>
          <a:ln cap="rnd" w="9525">
            <a:solidFill>
              <a:srgbClr val="4472C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9409338" y="3047792"/>
            <a:ext cx="7859487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25"/>
              </a:lnSpc>
            </a:pPr>
            <a:r>
              <a:rPr lang="en-US" sz="6354">
                <a:solidFill>
                  <a:srgbClr val="FFFFFF"/>
                </a:solidFill>
                <a:latin typeface="Evolventa Bold"/>
              </a:rPr>
              <a:t>Problem Statement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12411" y="4698252"/>
            <a:ext cx="7066946" cy="2963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7"/>
              </a:lnSpc>
            </a:pPr>
            <a:r>
              <a:rPr lang="en-US" sz="4897">
                <a:solidFill>
                  <a:srgbClr val="FFFFFF"/>
                </a:solidFill>
                <a:latin typeface="Cambria"/>
              </a:rPr>
              <a:t>To Design and Develop a Deep Learning algorithm to classify the video as deepfake....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56408" y="765417"/>
            <a:ext cx="5032657" cy="1379145"/>
            <a:chOff x="0" y="0"/>
            <a:chExt cx="6710209" cy="18388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710299" cy="1838960"/>
            </a:xfrm>
            <a:custGeom>
              <a:avLst/>
              <a:gdLst/>
              <a:ahLst/>
              <a:cxnLst/>
              <a:rect r="r" b="b" t="t" l="l"/>
              <a:pathLst>
                <a:path h="1838960" w="6710299">
                  <a:moveTo>
                    <a:pt x="0" y="108585"/>
                  </a:moveTo>
                  <a:cubicBezTo>
                    <a:pt x="0" y="48641"/>
                    <a:pt x="48641" y="0"/>
                    <a:pt x="108585" y="0"/>
                  </a:cubicBezTo>
                  <a:lnTo>
                    <a:pt x="6601714" y="0"/>
                  </a:lnTo>
                  <a:cubicBezTo>
                    <a:pt x="6661658" y="0"/>
                    <a:pt x="6710299" y="48641"/>
                    <a:pt x="6710299" y="108585"/>
                  </a:cubicBezTo>
                  <a:lnTo>
                    <a:pt x="6710299" y="1730375"/>
                  </a:lnTo>
                  <a:cubicBezTo>
                    <a:pt x="6710299" y="1790319"/>
                    <a:pt x="6661658" y="1838960"/>
                    <a:pt x="6601714" y="1838960"/>
                  </a:cubicBezTo>
                  <a:lnTo>
                    <a:pt x="108585" y="1838960"/>
                  </a:lnTo>
                  <a:cubicBezTo>
                    <a:pt x="48641" y="1838960"/>
                    <a:pt x="0" y="1790319"/>
                    <a:pt x="0" y="173037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3729883" y="577068"/>
            <a:ext cx="5038689" cy="1385640"/>
          </a:xfrm>
          <a:custGeom>
            <a:avLst/>
            <a:gdLst/>
            <a:ahLst/>
            <a:cxnLst/>
            <a:rect r="r" b="b" t="t" l="l"/>
            <a:pathLst>
              <a:path h="1385640" w="5038689">
                <a:moveTo>
                  <a:pt x="0" y="0"/>
                </a:moveTo>
                <a:lnTo>
                  <a:pt x="5038689" y="0"/>
                </a:lnTo>
                <a:lnTo>
                  <a:pt x="5038689" y="1385640"/>
                </a:lnTo>
                <a:lnTo>
                  <a:pt x="0" y="1385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79836" y="654810"/>
            <a:ext cx="4967262" cy="1291489"/>
          </a:xfrm>
          <a:custGeom>
            <a:avLst/>
            <a:gdLst/>
            <a:ahLst/>
            <a:cxnLst/>
            <a:rect r="r" b="b" t="t" l="l"/>
            <a:pathLst>
              <a:path h="1291489" w="4967262">
                <a:moveTo>
                  <a:pt x="0" y="0"/>
                </a:moveTo>
                <a:lnTo>
                  <a:pt x="4967262" y="0"/>
                </a:lnTo>
                <a:lnTo>
                  <a:pt x="4967262" y="1291489"/>
                </a:lnTo>
                <a:lnTo>
                  <a:pt x="0" y="12914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14104" y="2617638"/>
            <a:ext cx="5477135" cy="1379145"/>
            <a:chOff x="0" y="0"/>
            <a:chExt cx="7302847" cy="18388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302881" cy="1838960"/>
            </a:xfrm>
            <a:custGeom>
              <a:avLst/>
              <a:gdLst/>
              <a:ahLst/>
              <a:cxnLst/>
              <a:rect r="r" b="b" t="t" l="l"/>
              <a:pathLst>
                <a:path h="1838960" w="7302881">
                  <a:moveTo>
                    <a:pt x="0" y="108585"/>
                  </a:moveTo>
                  <a:cubicBezTo>
                    <a:pt x="0" y="48641"/>
                    <a:pt x="48641" y="0"/>
                    <a:pt x="108585" y="0"/>
                  </a:cubicBezTo>
                  <a:lnTo>
                    <a:pt x="7194296" y="0"/>
                  </a:lnTo>
                  <a:cubicBezTo>
                    <a:pt x="7254239" y="0"/>
                    <a:pt x="7302881" y="48641"/>
                    <a:pt x="7302881" y="108585"/>
                  </a:cubicBezTo>
                  <a:lnTo>
                    <a:pt x="7302881" y="1730375"/>
                  </a:lnTo>
                  <a:cubicBezTo>
                    <a:pt x="7302881" y="1790319"/>
                    <a:pt x="7254239" y="1838960"/>
                    <a:pt x="7194296" y="1838960"/>
                  </a:cubicBezTo>
                  <a:lnTo>
                    <a:pt x="108585" y="1838960"/>
                  </a:lnTo>
                  <a:cubicBezTo>
                    <a:pt x="48641" y="1838960"/>
                    <a:pt x="0" y="1790319"/>
                    <a:pt x="0" y="173037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782387" y="2429289"/>
            <a:ext cx="5483700" cy="1385640"/>
          </a:xfrm>
          <a:custGeom>
            <a:avLst/>
            <a:gdLst/>
            <a:ahLst/>
            <a:cxnLst/>
            <a:rect r="r" b="b" t="t" l="l"/>
            <a:pathLst>
              <a:path h="1385640" w="5483700">
                <a:moveTo>
                  <a:pt x="0" y="0"/>
                </a:moveTo>
                <a:lnTo>
                  <a:pt x="5483701" y="0"/>
                </a:lnTo>
                <a:lnTo>
                  <a:pt x="5483701" y="1385640"/>
                </a:lnTo>
                <a:lnTo>
                  <a:pt x="0" y="13856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836752" y="2507031"/>
            <a:ext cx="5405965" cy="1291489"/>
          </a:xfrm>
          <a:custGeom>
            <a:avLst/>
            <a:gdLst/>
            <a:ahLst/>
            <a:cxnLst/>
            <a:rect r="r" b="b" t="t" l="l"/>
            <a:pathLst>
              <a:path h="1291489" w="5405965">
                <a:moveTo>
                  <a:pt x="0" y="0"/>
                </a:moveTo>
                <a:lnTo>
                  <a:pt x="5405965" y="0"/>
                </a:lnTo>
                <a:lnTo>
                  <a:pt x="5405965" y="1291489"/>
                </a:lnTo>
                <a:lnTo>
                  <a:pt x="0" y="12914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54340" y="4418939"/>
            <a:ext cx="5356538" cy="1379145"/>
            <a:chOff x="0" y="0"/>
            <a:chExt cx="7142050" cy="183886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142099" cy="1838960"/>
            </a:xfrm>
            <a:custGeom>
              <a:avLst/>
              <a:gdLst/>
              <a:ahLst/>
              <a:cxnLst/>
              <a:rect r="r" b="b" t="t" l="l"/>
              <a:pathLst>
                <a:path h="1838960" w="7142099">
                  <a:moveTo>
                    <a:pt x="0" y="108585"/>
                  </a:moveTo>
                  <a:cubicBezTo>
                    <a:pt x="0" y="48641"/>
                    <a:pt x="48641" y="0"/>
                    <a:pt x="108585" y="0"/>
                  </a:cubicBezTo>
                  <a:lnTo>
                    <a:pt x="7033514" y="0"/>
                  </a:lnTo>
                  <a:cubicBezTo>
                    <a:pt x="7093458" y="0"/>
                    <a:pt x="7142099" y="48641"/>
                    <a:pt x="7142099" y="108585"/>
                  </a:cubicBezTo>
                  <a:lnTo>
                    <a:pt x="7142099" y="1730375"/>
                  </a:lnTo>
                  <a:cubicBezTo>
                    <a:pt x="7142099" y="1790319"/>
                    <a:pt x="7093458" y="1838960"/>
                    <a:pt x="7033514" y="1838960"/>
                  </a:cubicBezTo>
                  <a:lnTo>
                    <a:pt x="108585" y="1838960"/>
                  </a:lnTo>
                  <a:cubicBezTo>
                    <a:pt x="48641" y="1838960"/>
                    <a:pt x="0" y="1790319"/>
                    <a:pt x="0" y="173037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396899" y="4230589"/>
            <a:ext cx="5362959" cy="1385640"/>
          </a:xfrm>
          <a:custGeom>
            <a:avLst/>
            <a:gdLst/>
            <a:ahLst/>
            <a:cxnLst/>
            <a:rect r="r" b="b" t="t" l="l"/>
            <a:pathLst>
              <a:path h="1385640" w="5362959">
                <a:moveTo>
                  <a:pt x="0" y="0"/>
                </a:moveTo>
                <a:lnTo>
                  <a:pt x="5362959" y="0"/>
                </a:lnTo>
                <a:lnTo>
                  <a:pt x="5362959" y="1385640"/>
                </a:lnTo>
                <a:lnTo>
                  <a:pt x="0" y="13856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50067" y="4308332"/>
            <a:ext cx="5286934" cy="1291489"/>
          </a:xfrm>
          <a:custGeom>
            <a:avLst/>
            <a:gdLst/>
            <a:ahLst/>
            <a:cxnLst/>
            <a:rect r="r" b="b" t="t" l="l"/>
            <a:pathLst>
              <a:path h="1291489" w="5286934">
                <a:moveTo>
                  <a:pt x="0" y="0"/>
                </a:moveTo>
                <a:lnTo>
                  <a:pt x="5286934" y="0"/>
                </a:lnTo>
                <a:lnTo>
                  <a:pt x="5286934" y="1291489"/>
                </a:lnTo>
                <a:lnTo>
                  <a:pt x="0" y="12914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50064" y="6280907"/>
            <a:ext cx="4858052" cy="1379145"/>
            <a:chOff x="0" y="0"/>
            <a:chExt cx="6477402" cy="183886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477508" cy="1838960"/>
            </a:xfrm>
            <a:custGeom>
              <a:avLst/>
              <a:gdLst/>
              <a:ahLst/>
              <a:cxnLst/>
              <a:rect r="r" b="b" t="t" l="l"/>
              <a:pathLst>
                <a:path h="1838960" w="6477508">
                  <a:moveTo>
                    <a:pt x="0" y="108585"/>
                  </a:moveTo>
                  <a:cubicBezTo>
                    <a:pt x="0" y="48641"/>
                    <a:pt x="48641" y="0"/>
                    <a:pt x="108585" y="0"/>
                  </a:cubicBezTo>
                  <a:lnTo>
                    <a:pt x="6368923" y="0"/>
                  </a:lnTo>
                  <a:cubicBezTo>
                    <a:pt x="6428867" y="0"/>
                    <a:pt x="6477508" y="48641"/>
                    <a:pt x="6477508" y="108585"/>
                  </a:cubicBezTo>
                  <a:lnTo>
                    <a:pt x="6477508" y="1730375"/>
                  </a:lnTo>
                  <a:cubicBezTo>
                    <a:pt x="6477508" y="1790319"/>
                    <a:pt x="6428867" y="1838960"/>
                    <a:pt x="6368923" y="1838960"/>
                  </a:cubicBezTo>
                  <a:lnTo>
                    <a:pt x="108585" y="1838960"/>
                  </a:lnTo>
                  <a:cubicBezTo>
                    <a:pt x="48641" y="1838960"/>
                    <a:pt x="0" y="1790319"/>
                    <a:pt x="0" y="173037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2086296" y="6092557"/>
            <a:ext cx="4863875" cy="1385640"/>
          </a:xfrm>
          <a:custGeom>
            <a:avLst/>
            <a:gdLst/>
            <a:ahLst/>
            <a:cxnLst/>
            <a:rect r="r" b="b" t="t" l="l"/>
            <a:pathLst>
              <a:path h="1385640" w="4863875">
                <a:moveTo>
                  <a:pt x="0" y="0"/>
                </a:moveTo>
                <a:lnTo>
                  <a:pt x="4863875" y="0"/>
                </a:lnTo>
                <a:lnTo>
                  <a:pt x="4863875" y="1385640"/>
                </a:lnTo>
                <a:lnTo>
                  <a:pt x="0" y="138564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134516" y="6170300"/>
            <a:ext cx="4794926" cy="1291489"/>
          </a:xfrm>
          <a:custGeom>
            <a:avLst/>
            <a:gdLst/>
            <a:ahLst/>
            <a:cxnLst/>
            <a:rect r="r" b="b" t="t" l="l"/>
            <a:pathLst>
              <a:path h="1291489" w="4794926">
                <a:moveTo>
                  <a:pt x="0" y="0"/>
                </a:moveTo>
                <a:lnTo>
                  <a:pt x="4794926" y="0"/>
                </a:lnTo>
                <a:lnTo>
                  <a:pt x="4794926" y="1291489"/>
                </a:lnTo>
                <a:lnTo>
                  <a:pt x="0" y="129148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358930" y="6414199"/>
            <a:ext cx="5013597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000000"/>
                </a:solidFill>
                <a:latin typeface="Helios Extended"/>
              </a:rPr>
              <a:t>Pre-processing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842657" y="8231316"/>
            <a:ext cx="5273785" cy="1379145"/>
            <a:chOff x="0" y="0"/>
            <a:chExt cx="7031713" cy="183886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031736" cy="1838960"/>
            </a:xfrm>
            <a:custGeom>
              <a:avLst/>
              <a:gdLst/>
              <a:ahLst/>
              <a:cxnLst/>
              <a:rect r="r" b="b" t="t" l="l"/>
              <a:pathLst>
                <a:path h="1838960" w="7031736">
                  <a:moveTo>
                    <a:pt x="0" y="108585"/>
                  </a:moveTo>
                  <a:cubicBezTo>
                    <a:pt x="0" y="48641"/>
                    <a:pt x="48641" y="0"/>
                    <a:pt x="108585" y="0"/>
                  </a:cubicBezTo>
                  <a:lnTo>
                    <a:pt x="6923151" y="0"/>
                  </a:lnTo>
                  <a:cubicBezTo>
                    <a:pt x="6983095" y="0"/>
                    <a:pt x="7031736" y="48641"/>
                    <a:pt x="7031736" y="108585"/>
                  </a:cubicBezTo>
                  <a:lnTo>
                    <a:pt x="7031736" y="1730375"/>
                  </a:lnTo>
                  <a:cubicBezTo>
                    <a:pt x="7031736" y="1790319"/>
                    <a:pt x="6983095" y="1838960"/>
                    <a:pt x="6923151" y="1838960"/>
                  </a:cubicBezTo>
                  <a:lnTo>
                    <a:pt x="108585" y="1838960"/>
                  </a:lnTo>
                  <a:cubicBezTo>
                    <a:pt x="48641" y="1838960"/>
                    <a:pt x="0" y="1790319"/>
                    <a:pt x="0" y="173037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2967565" y="8042967"/>
            <a:ext cx="5280106" cy="1385640"/>
          </a:xfrm>
          <a:custGeom>
            <a:avLst/>
            <a:gdLst/>
            <a:ahLst/>
            <a:cxnLst/>
            <a:rect r="r" b="b" t="t" l="l"/>
            <a:pathLst>
              <a:path h="1385640" w="5280106">
                <a:moveTo>
                  <a:pt x="0" y="0"/>
                </a:moveTo>
                <a:lnTo>
                  <a:pt x="5280106" y="0"/>
                </a:lnTo>
                <a:lnTo>
                  <a:pt x="5280106" y="1385640"/>
                </a:lnTo>
                <a:lnTo>
                  <a:pt x="0" y="138564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3019911" y="8120709"/>
            <a:ext cx="5205256" cy="1291489"/>
          </a:xfrm>
          <a:custGeom>
            <a:avLst/>
            <a:gdLst/>
            <a:ahLst/>
            <a:cxnLst/>
            <a:rect r="r" b="b" t="t" l="l"/>
            <a:pathLst>
              <a:path h="1291489" w="5205256">
                <a:moveTo>
                  <a:pt x="0" y="0"/>
                </a:moveTo>
                <a:lnTo>
                  <a:pt x="5205257" y="0"/>
                </a:lnTo>
                <a:lnTo>
                  <a:pt x="5205257" y="1291489"/>
                </a:lnTo>
                <a:lnTo>
                  <a:pt x="0" y="129148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2936682" y="8131279"/>
            <a:ext cx="5292559" cy="1277919"/>
          </a:xfrm>
          <a:custGeom>
            <a:avLst/>
            <a:gdLst/>
            <a:ahLst/>
            <a:cxnLst/>
            <a:rect r="r" b="b" t="t" l="l"/>
            <a:pathLst>
              <a:path h="1277919" w="5292559">
                <a:moveTo>
                  <a:pt x="0" y="0"/>
                </a:moveTo>
                <a:lnTo>
                  <a:pt x="5292559" y="0"/>
                </a:lnTo>
                <a:lnTo>
                  <a:pt x="5292559" y="1277920"/>
                </a:lnTo>
                <a:lnTo>
                  <a:pt x="0" y="127792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9447105" y="657022"/>
            <a:ext cx="5615815" cy="1429188"/>
            <a:chOff x="0" y="0"/>
            <a:chExt cx="7487753" cy="190558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7487793" cy="1905635"/>
            </a:xfrm>
            <a:custGeom>
              <a:avLst/>
              <a:gdLst/>
              <a:ahLst/>
              <a:cxnLst/>
              <a:rect r="r" b="b" t="t" l="l"/>
              <a:pathLst>
                <a:path h="1905635" w="7487793">
                  <a:moveTo>
                    <a:pt x="0" y="112522"/>
                  </a:moveTo>
                  <a:cubicBezTo>
                    <a:pt x="0" y="50292"/>
                    <a:pt x="50292" y="0"/>
                    <a:pt x="112522" y="0"/>
                  </a:cubicBezTo>
                  <a:lnTo>
                    <a:pt x="7375271" y="0"/>
                  </a:lnTo>
                  <a:cubicBezTo>
                    <a:pt x="7437374" y="0"/>
                    <a:pt x="7487793" y="50292"/>
                    <a:pt x="7487793" y="112522"/>
                  </a:cubicBezTo>
                  <a:lnTo>
                    <a:pt x="7487793" y="1793113"/>
                  </a:lnTo>
                  <a:cubicBezTo>
                    <a:pt x="7487793" y="1855216"/>
                    <a:pt x="7437501" y="1905635"/>
                    <a:pt x="7375271" y="1905635"/>
                  </a:cubicBezTo>
                  <a:lnTo>
                    <a:pt x="112522" y="1905635"/>
                  </a:lnTo>
                  <a:cubicBezTo>
                    <a:pt x="50419" y="1905635"/>
                    <a:pt x="0" y="1855343"/>
                    <a:pt x="0" y="179311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10644968" y="461838"/>
            <a:ext cx="5622546" cy="1435919"/>
          </a:xfrm>
          <a:custGeom>
            <a:avLst/>
            <a:gdLst/>
            <a:ahLst/>
            <a:cxnLst/>
            <a:rect r="r" b="b" t="t" l="l"/>
            <a:pathLst>
              <a:path h="1435919" w="5622546">
                <a:moveTo>
                  <a:pt x="0" y="0"/>
                </a:moveTo>
                <a:lnTo>
                  <a:pt x="5622547" y="0"/>
                </a:lnTo>
                <a:lnTo>
                  <a:pt x="5622547" y="1435920"/>
                </a:lnTo>
                <a:lnTo>
                  <a:pt x="0" y="143592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0700710" y="542402"/>
            <a:ext cx="5542842" cy="1338352"/>
          </a:xfrm>
          <a:custGeom>
            <a:avLst/>
            <a:gdLst/>
            <a:ahLst/>
            <a:cxnLst/>
            <a:rect r="r" b="b" t="t" l="l"/>
            <a:pathLst>
              <a:path h="1338352" w="5542842">
                <a:moveTo>
                  <a:pt x="0" y="0"/>
                </a:moveTo>
                <a:lnTo>
                  <a:pt x="5542842" y="0"/>
                </a:lnTo>
                <a:lnTo>
                  <a:pt x="5542842" y="1338352"/>
                </a:lnTo>
                <a:lnTo>
                  <a:pt x="0" y="133835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11001736" y="2359380"/>
            <a:ext cx="5615815" cy="1429188"/>
            <a:chOff x="0" y="0"/>
            <a:chExt cx="7487753" cy="190558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487793" cy="1905635"/>
            </a:xfrm>
            <a:custGeom>
              <a:avLst/>
              <a:gdLst/>
              <a:ahLst/>
              <a:cxnLst/>
              <a:rect r="r" b="b" t="t" l="l"/>
              <a:pathLst>
                <a:path h="1905635" w="7487793">
                  <a:moveTo>
                    <a:pt x="0" y="112522"/>
                  </a:moveTo>
                  <a:cubicBezTo>
                    <a:pt x="0" y="50292"/>
                    <a:pt x="50292" y="0"/>
                    <a:pt x="112522" y="0"/>
                  </a:cubicBezTo>
                  <a:lnTo>
                    <a:pt x="7375271" y="0"/>
                  </a:lnTo>
                  <a:cubicBezTo>
                    <a:pt x="7437374" y="0"/>
                    <a:pt x="7487793" y="50292"/>
                    <a:pt x="7487793" y="112522"/>
                  </a:cubicBezTo>
                  <a:lnTo>
                    <a:pt x="7487793" y="1793113"/>
                  </a:lnTo>
                  <a:cubicBezTo>
                    <a:pt x="7487793" y="1855216"/>
                    <a:pt x="7437501" y="1905635"/>
                    <a:pt x="7375271" y="1905635"/>
                  </a:cubicBezTo>
                  <a:lnTo>
                    <a:pt x="112522" y="1905635"/>
                  </a:lnTo>
                  <a:cubicBezTo>
                    <a:pt x="50419" y="1905635"/>
                    <a:pt x="0" y="1855343"/>
                    <a:pt x="0" y="179311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30" id="30"/>
          <p:cNvSpPr/>
          <p:nvPr/>
        </p:nvSpPr>
        <p:spPr>
          <a:xfrm flipH="false" flipV="false" rot="0">
            <a:off x="12199600" y="2164196"/>
            <a:ext cx="5622546" cy="1435919"/>
          </a:xfrm>
          <a:custGeom>
            <a:avLst/>
            <a:gdLst/>
            <a:ahLst/>
            <a:cxnLst/>
            <a:rect r="r" b="b" t="t" l="l"/>
            <a:pathLst>
              <a:path h="1435919" w="5622546">
                <a:moveTo>
                  <a:pt x="0" y="0"/>
                </a:moveTo>
                <a:lnTo>
                  <a:pt x="5622546" y="0"/>
                </a:lnTo>
                <a:lnTo>
                  <a:pt x="5622546" y="1435919"/>
                </a:lnTo>
                <a:lnTo>
                  <a:pt x="0" y="143591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2255341" y="2244759"/>
            <a:ext cx="5542842" cy="1338352"/>
          </a:xfrm>
          <a:custGeom>
            <a:avLst/>
            <a:gdLst/>
            <a:ahLst/>
            <a:cxnLst/>
            <a:rect r="r" b="b" t="t" l="l"/>
            <a:pathLst>
              <a:path h="1338352" w="5542842">
                <a:moveTo>
                  <a:pt x="0" y="0"/>
                </a:moveTo>
                <a:lnTo>
                  <a:pt x="5542843" y="0"/>
                </a:lnTo>
                <a:lnTo>
                  <a:pt x="5542843" y="1338352"/>
                </a:lnTo>
                <a:lnTo>
                  <a:pt x="0" y="133835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11602350" y="4313109"/>
            <a:ext cx="5615815" cy="1429188"/>
            <a:chOff x="0" y="0"/>
            <a:chExt cx="7487753" cy="1905584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7487793" cy="1905635"/>
            </a:xfrm>
            <a:custGeom>
              <a:avLst/>
              <a:gdLst/>
              <a:ahLst/>
              <a:cxnLst/>
              <a:rect r="r" b="b" t="t" l="l"/>
              <a:pathLst>
                <a:path h="1905635" w="7487793">
                  <a:moveTo>
                    <a:pt x="0" y="112522"/>
                  </a:moveTo>
                  <a:cubicBezTo>
                    <a:pt x="0" y="50292"/>
                    <a:pt x="50292" y="0"/>
                    <a:pt x="112522" y="0"/>
                  </a:cubicBezTo>
                  <a:lnTo>
                    <a:pt x="7375271" y="0"/>
                  </a:lnTo>
                  <a:cubicBezTo>
                    <a:pt x="7437374" y="0"/>
                    <a:pt x="7487793" y="50292"/>
                    <a:pt x="7487793" y="112522"/>
                  </a:cubicBezTo>
                  <a:lnTo>
                    <a:pt x="7487793" y="1793113"/>
                  </a:lnTo>
                  <a:cubicBezTo>
                    <a:pt x="7487793" y="1855216"/>
                    <a:pt x="7437501" y="1905635"/>
                    <a:pt x="7375271" y="1905635"/>
                  </a:cubicBezTo>
                  <a:lnTo>
                    <a:pt x="112522" y="1905635"/>
                  </a:lnTo>
                  <a:cubicBezTo>
                    <a:pt x="50419" y="1905635"/>
                    <a:pt x="0" y="1855343"/>
                    <a:pt x="0" y="179311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34" id="34"/>
          <p:cNvSpPr/>
          <p:nvPr/>
        </p:nvSpPr>
        <p:spPr>
          <a:xfrm flipH="false" flipV="false" rot="0">
            <a:off x="12800213" y="4117925"/>
            <a:ext cx="5622546" cy="1435919"/>
          </a:xfrm>
          <a:custGeom>
            <a:avLst/>
            <a:gdLst/>
            <a:ahLst/>
            <a:cxnLst/>
            <a:rect r="r" b="b" t="t" l="l"/>
            <a:pathLst>
              <a:path h="1435919" w="5622546">
                <a:moveTo>
                  <a:pt x="0" y="0"/>
                </a:moveTo>
                <a:lnTo>
                  <a:pt x="5622547" y="0"/>
                </a:lnTo>
                <a:lnTo>
                  <a:pt x="5622547" y="1435919"/>
                </a:lnTo>
                <a:lnTo>
                  <a:pt x="0" y="1435919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2855955" y="4198488"/>
            <a:ext cx="5542842" cy="1338352"/>
          </a:xfrm>
          <a:custGeom>
            <a:avLst/>
            <a:gdLst/>
            <a:ahLst/>
            <a:cxnLst/>
            <a:rect r="r" b="b" t="t" l="l"/>
            <a:pathLst>
              <a:path h="1338352" w="5542842">
                <a:moveTo>
                  <a:pt x="0" y="0"/>
                </a:moveTo>
                <a:lnTo>
                  <a:pt x="5542842" y="0"/>
                </a:lnTo>
                <a:lnTo>
                  <a:pt x="5542842" y="1338352"/>
                </a:lnTo>
                <a:lnTo>
                  <a:pt x="0" y="1338352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11324529" y="6118285"/>
            <a:ext cx="5615815" cy="1429188"/>
            <a:chOff x="0" y="0"/>
            <a:chExt cx="7487753" cy="1905584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7487793" cy="1905635"/>
            </a:xfrm>
            <a:custGeom>
              <a:avLst/>
              <a:gdLst/>
              <a:ahLst/>
              <a:cxnLst/>
              <a:rect r="r" b="b" t="t" l="l"/>
              <a:pathLst>
                <a:path h="1905635" w="7487793">
                  <a:moveTo>
                    <a:pt x="0" y="112522"/>
                  </a:moveTo>
                  <a:cubicBezTo>
                    <a:pt x="0" y="50292"/>
                    <a:pt x="50292" y="0"/>
                    <a:pt x="112522" y="0"/>
                  </a:cubicBezTo>
                  <a:lnTo>
                    <a:pt x="7375271" y="0"/>
                  </a:lnTo>
                  <a:cubicBezTo>
                    <a:pt x="7437374" y="0"/>
                    <a:pt x="7487793" y="50292"/>
                    <a:pt x="7487793" y="112522"/>
                  </a:cubicBezTo>
                  <a:lnTo>
                    <a:pt x="7487793" y="1793113"/>
                  </a:lnTo>
                  <a:cubicBezTo>
                    <a:pt x="7487793" y="1855216"/>
                    <a:pt x="7437501" y="1905635"/>
                    <a:pt x="7375271" y="1905635"/>
                  </a:cubicBezTo>
                  <a:lnTo>
                    <a:pt x="112522" y="1905635"/>
                  </a:lnTo>
                  <a:cubicBezTo>
                    <a:pt x="50419" y="1905635"/>
                    <a:pt x="0" y="1855343"/>
                    <a:pt x="0" y="179311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38" id="38"/>
          <p:cNvSpPr/>
          <p:nvPr/>
        </p:nvSpPr>
        <p:spPr>
          <a:xfrm flipH="false" flipV="false" rot="0">
            <a:off x="12522392" y="5923101"/>
            <a:ext cx="5622546" cy="1435919"/>
          </a:xfrm>
          <a:custGeom>
            <a:avLst/>
            <a:gdLst/>
            <a:ahLst/>
            <a:cxnLst/>
            <a:rect r="r" b="b" t="t" l="l"/>
            <a:pathLst>
              <a:path h="1435919" w="5622546">
                <a:moveTo>
                  <a:pt x="0" y="0"/>
                </a:moveTo>
                <a:lnTo>
                  <a:pt x="5622547" y="0"/>
                </a:lnTo>
                <a:lnTo>
                  <a:pt x="5622547" y="1435920"/>
                </a:lnTo>
                <a:lnTo>
                  <a:pt x="0" y="14359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2578134" y="6003665"/>
            <a:ext cx="5542842" cy="1338352"/>
          </a:xfrm>
          <a:custGeom>
            <a:avLst/>
            <a:gdLst/>
            <a:ahLst/>
            <a:cxnLst/>
            <a:rect r="r" b="b" t="t" l="l"/>
            <a:pathLst>
              <a:path h="1338352" w="5542842">
                <a:moveTo>
                  <a:pt x="0" y="0"/>
                </a:moveTo>
                <a:lnTo>
                  <a:pt x="5542842" y="0"/>
                </a:lnTo>
                <a:lnTo>
                  <a:pt x="5542842" y="1338352"/>
                </a:lnTo>
                <a:lnTo>
                  <a:pt x="0" y="1338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0" id="40"/>
          <p:cNvGrpSpPr/>
          <p:nvPr/>
        </p:nvGrpSpPr>
        <p:grpSpPr>
          <a:xfrm rot="0">
            <a:off x="9836510" y="8150757"/>
            <a:ext cx="5615815" cy="1429188"/>
            <a:chOff x="0" y="0"/>
            <a:chExt cx="7487753" cy="1905584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7487793" cy="1905635"/>
            </a:xfrm>
            <a:custGeom>
              <a:avLst/>
              <a:gdLst/>
              <a:ahLst/>
              <a:cxnLst/>
              <a:rect r="r" b="b" t="t" l="l"/>
              <a:pathLst>
                <a:path h="1905635" w="7487793">
                  <a:moveTo>
                    <a:pt x="0" y="112522"/>
                  </a:moveTo>
                  <a:cubicBezTo>
                    <a:pt x="0" y="50292"/>
                    <a:pt x="50292" y="0"/>
                    <a:pt x="112522" y="0"/>
                  </a:cubicBezTo>
                  <a:lnTo>
                    <a:pt x="7375271" y="0"/>
                  </a:lnTo>
                  <a:cubicBezTo>
                    <a:pt x="7437374" y="0"/>
                    <a:pt x="7487793" y="50292"/>
                    <a:pt x="7487793" y="112522"/>
                  </a:cubicBezTo>
                  <a:lnTo>
                    <a:pt x="7487793" y="1793113"/>
                  </a:lnTo>
                  <a:cubicBezTo>
                    <a:pt x="7487793" y="1855216"/>
                    <a:pt x="7437501" y="1905635"/>
                    <a:pt x="7375271" y="1905635"/>
                  </a:cubicBezTo>
                  <a:lnTo>
                    <a:pt x="112522" y="1905635"/>
                  </a:lnTo>
                  <a:cubicBezTo>
                    <a:pt x="50419" y="1905635"/>
                    <a:pt x="0" y="1855343"/>
                    <a:pt x="0" y="179311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2" id="42"/>
          <p:cNvSpPr/>
          <p:nvPr/>
        </p:nvSpPr>
        <p:spPr>
          <a:xfrm flipH="false" flipV="false" rot="0">
            <a:off x="11034373" y="7955573"/>
            <a:ext cx="5622546" cy="1435919"/>
          </a:xfrm>
          <a:custGeom>
            <a:avLst/>
            <a:gdLst/>
            <a:ahLst/>
            <a:cxnLst/>
            <a:rect r="r" b="b" t="t" l="l"/>
            <a:pathLst>
              <a:path h="1435919" w="5622546">
                <a:moveTo>
                  <a:pt x="0" y="0"/>
                </a:moveTo>
                <a:lnTo>
                  <a:pt x="5622546" y="0"/>
                </a:lnTo>
                <a:lnTo>
                  <a:pt x="5622546" y="1435919"/>
                </a:lnTo>
                <a:lnTo>
                  <a:pt x="0" y="1435919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11090114" y="8036136"/>
            <a:ext cx="5542842" cy="1338352"/>
          </a:xfrm>
          <a:custGeom>
            <a:avLst/>
            <a:gdLst/>
            <a:ahLst/>
            <a:cxnLst/>
            <a:rect r="r" b="b" t="t" l="l"/>
            <a:pathLst>
              <a:path h="1338352" w="5542842">
                <a:moveTo>
                  <a:pt x="0" y="0"/>
                </a:moveTo>
                <a:lnTo>
                  <a:pt x="5542843" y="0"/>
                </a:lnTo>
                <a:lnTo>
                  <a:pt x="5542843" y="1338352"/>
                </a:lnTo>
                <a:lnTo>
                  <a:pt x="0" y="1338352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4" id="44"/>
          <p:cNvGrpSpPr/>
          <p:nvPr/>
        </p:nvGrpSpPr>
        <p:grpSpPr>
          <a:xfrm rot="0">
            <a:off x="6803210" y="7604824"/>
            <a:ext cx="4727931" cy="345481"/>
            <a:chOff x="0" y="0"/>
            <a:chExt cx="6303908" cy="460641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6303899" cy="460629"/>
            </a:xfrm>
            <a:custGeom>
              <a:avLst/>
              <a:gdLst/>
              <a:ahLst/>
              <a:cxnLst/>
              <a:rect r="r" b="b" t="t" l="l"/>
              <a:pathLst>
                <a:path h="460629" w="6303899">
                  <a:moveTo>
                    <a:pt x="0" y="230378"/>
                  </a:moveTo>
                  <a:cubicBezTo>
                    <a:pt x="0" y="103124"/>
                    <a:pt x="1411224" y="0"/>
                    <a:pt x="3152013" y="0"/>
                  </a:cubicBezTo>
                  <a:cubicBezTo>
                    <a:pt x="4892802" y="0"/>
                    <a:pt x="6303899" y="103124"/>
                    <a:pt x="6303899" y="230378"/>
                  </a:cubicBezTo>
                  <a:cubicBezTo>
                    <a:pt x="6303899" y="357632"/>
                    <a:pt x="4892675" y="460629"/>
                    <a:pt x="3152013" y="460629"/>
                  </a:cubicBezTo>
                  <a:cubicBezTo>
                    <a:pt x="1411351" y="460629"/>
                    <a:pt x="0" y="357505"/>
                    <a:pt x="0" y="230378"/>
                  </a:cubicBezTo>
                  <a:close/>
                </a:path>
              </a:pathLst>
            </a:custGeom>
            <a:solidFill>
              <a:srgbClr val="D9D9D9">
                <a:alpha val="87843"/>
              </a:srgbClr>
            </a:solidFill>
          </p:spPr>
        </p:sp>
      </p:grpSp>
      <p:sp>
        <p:nvSpPr>
          <p:cNvPr name="Freeform 46" id="46"/>
          <p:cNvSpPr/>
          <p:nvPr/>
        </p:nvSpPr>
        <p:spPr>
          <a:xfrm flipH="false" flipV="false" rot="0">
            <a:off x="9774988" y="5878350"/>
            <a:ext cx="1176336" cy="1890719"/>
          </a:xfrm>
          <a:custGeom>
            <a:avLst/>
            <a:gdLst/>
            <a:ahLst/>
            <a:cxnLst/>
            <a:rect r="r" b="b" t="t" l="l"/>
            <a:pathLst>
              <a:path h="1890719" w="1176336">
                <a:moveTo>
                  <a:pt x="0" y="0"/>
                </a:moveTo>
                <a:lnTo>
                  <a:pt x="1176336" y="0"/>
                </a:lnTo>
                <a:lnTo>
                  <a:pt x="1176336" y="1890719"/>
                </a:lnTo>
                <a:lnTo>
                  <a:pt x="0" y="1890719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7" id="47"/>
          <p:cNvGrpSpPr/>
          <p:nvPr/>
        </p:nvGrpSpPr>
        <p:grpSpPr>
          <a:xfrm rot="0">
            <a:off x="9072651" y="5763183"/>
            <a:ext cx="142698" cy="2044390"/>
            <a:chOff x="0" y="0"/>
            <a:chExt cx="190263" cy="2725853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90260" cy="2725928"/>
            </a:xfrm>
            <a:custGeom>
              <a:avLst/>
              <a:gdLst/>
              <a:ahLst/>
              <a:cxnLst/>
              <a:rect r="r" b="b" t="t" l="l"/>
              <a:pathLst>
                <a:path h="2725928" w="190260">
                  <a:moveTo>
                    <a:pt x="0" y="141224"/>
                  </a:moveTo>
                  <a:cubicBezTo>
                    <a:pt x="0" y="63246"/>
                    <a:pt x="42622" y="0"/>
                    <a:pt x="95173" y="0"/>
                  </a:cubicBezTo>
                  <a:cubicBezTo>
                    <a:pt x="147723" y="0"/>
                    <a:pt x="190260" y="63246"/>
                    <a:pt x="190260" y="141224"/>
                  </a:cubicBezTo>
                  <a:lnTo>
                    <a:pt x="190260" y="2584704"/>
                  </a:lnTo>
                  <a:cubicBezTo>
                    <a:pt x="190260" y="2662682"/>
                    <a:pt x="147638" y="2725928"/>
                    <a:pt x="95087" y="2725928"/>
                  </a:cubicBezTo>
                  <a:cubicBezTo>
                    <a:pt x="42537" y="2725928"/>
                    <a:pt x="0" y="2662682"/>
                    <a:pt x="0" y="2584704"/>
                  </a:cubicBezTo>
                  <a:close/>
                </a:path>
              </a:pathLst>
            </a:custGeom>
            <a:solidFill>
              <a:srgbClr val="D28232"/>
            </a:solidFill>
          </p:spPr>
        </p:sp>
      </p:grpSp>
      <p:sp>
        <p:nvSpPr>
          <p:cNvPr name="Freeform 49" id="49"/>
          <p:cNvSpPr/>
          <p:nvPr/>
        </p:nvSpPr>
        <p:spPr>
          <a:xfrm flipH="false" flipV="false" rot="0">
            <a:off x="7263025" y="5905789"/>
            <a:ext cx="1176336" cy="1890719"/>
          </a:xfrm>
          <a:custGeom>
            <a:avLst/>
            <a:gdLst/>
            <a:ahLst/>
            <a:cxnLst/>
            <a:rect r="r" b="b" t="t" l="l"/>
            <a:pathLst>
              <a:path h="1890719" w="1176336">
                <a:moveTo>
                  <a:pt x="0" y="0"/>
                </a:moveTo>
                <a:lnTo>
                  <a:pt x="1176336" y="0"/>
                </a:lnTo>
                <a:lnTo>
                  <a:pt x="1176336" y="1890720"/>
                </a:lnTo>
                <a:lnTo>
                  <a:pt x="0" y="1890720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7382052" y="3016175"/>
            <a:ext cx="3466895" cy="3616057"/>
          </a:xfrm>
          <a:custGeom>
            <a:avLst/>
            <a:gdLst/>
            <a:ahLst/>
            <a:cxnLst/>
            <a:rect r="r" b="b" t="t" l="l"/>
            <a:pathLst>
              <a:path h="3616057" w="3466895">
                <a:moveTo>
                  <a:pt x="0" y="0"/>
                </a:moveTo>
                <a:lnTo>
                  <a:pt x="3466895" y="0"/>
                </a:lnTo>
                <a:lnTo>
                  <a:pt x="3466895" y="3616057"/>
                </a:lnTo>
                <a:lnTo>
                  <a:pt x="0" y="3616057"/>
                </a:lnTo>
                <a:lnTo>
                  <a:pt x="0" y="0"/>
                </a:lnTo>
                <a:close/>
              </a:path>
            </a:pathLst>
          </a:custGeom>
          <a:blipFill>
            <a:blip r:embed="rId42"/>
            <a:stretch>
              <a:fillRect l="0" t="0" r="0" b="0"/>
            </a:stretch>
          </a:blipFill>
        </p:spPr>
      </p:sp>
      <p:sp>
        <p:nvSpPr>
          <p:cNvPr name="TextBox 51" id="51"/>
          <p:cNvSpPr txBox="true"/>
          <p:nvPr/>
        </p:nvSpPr>
        <p:spPr>
          <a:xfrm rot="0">
            <a:off x="2796858" y="1142107"/>
            <a:ext cx="899373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767171"/>
                </a:solidFill>
                <a:latin typeface="Helios Extended"/>
              </a:rPr>
              <a:t>01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3888544" y="940863"/>
            <a:ext cx="3950395" cy="618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97"/>
              </a:lnSpc>
            </a:pPr>
            <a:r>
              <a:rPr lang="en-US" sz="3914">
                <a:solidFill>
                  <a:srgbClr val="FFFFFF"/>
                </a:solidFill>
                <a:latin typeface="Helios Extended"/>
              </a:rPr>
              <a:t>Introduction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758883" y="2994328"/>
            <a:ext cx="994956" cy="629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767171"/>
                </a:solidFill>
                <a:latin typeface="Arimo"/>
              </a:rPr>
              <a:t>02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842657" y="2773936"/>
            <a:ext cx="592367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Helios Extended"/>
              </a:rPr>
              <a:t>System Architecture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397944" y="4795629"/>
            <a:ext cx="969023" cy="629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767171"/>
                </a:solidFill>
                <a:latin typeface="Arimo"/>
              </a:rPr>
              <a:t>03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555101" y="4616182"/>
            <a:ext cx="518190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Helios Extended"/>
              </a:rPr>
              <a:t>Dataset Exploration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188815" y="6657597"/>
            <a:ext cx="861825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767171"/>
                </a:solidFill>
                <a:latin typeface="Helios Extended"/>
              </a:rPr>
              <a:t>04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985456" y="8608006"/>
            <a:ext cx="951226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767171"/>
                </a:solidFill>
                <a:latin typeface="Helios Extended"/>
              </a:rPr>
              <a:t>05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3190697" y="8445604"/>
            <a:ext cx="5056974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Helios Extended"/>
              </a:rPr>
              <a:t>Model Architecture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9593234" y="1046760"/>
            <a:ext cx="1024779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767171"/>
                </a:solidFill>
                <a:latin typeface="Helios Extended"/>
              </a:rPr>
              <a:t>06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1001736" y="859271"/>
            <a:ext cx="5028646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Helios Extended"/>
              </a:rPr>
              <a:t>Training Workflow 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1147865" y="2749117"/>
            <a:ext cx="1024779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767171"/>
                </a:solidFill>
                <a:latin typeface="Helios Extended"/>
              </a:rPr>
              <a:t>07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2515545" y="2589063"/>
            <a:ext cx="507168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Helios Extended"/>
              </a:rPr>
              <a:t>Prediction Workflow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1748479" y="4702846"/>
            <a:ext cx="1024779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767171"/>
                </a:solidFill>
                <a:latin typeface="Helios Extended"/>
              </a:rPr>
              <a:t>08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1470658" y="6508023"/>
            <a:ext cx="1024779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767171"/>
                </a:solidFill>
                <a:latin typeface="Helios Extended"/>
              </a:rPr>
              <a:t>09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3530061" y="6313797"/>
            <a:ext cx="4614883" cy="643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2"/>
              </a:lnSpc>
            </a:pPr>
            <a:r>
              <a:rPr lang="en-US" sz="4076">
                <a:solidFill>
                  <a:srgbClr val="FFFFFF"/>
                </a:solidFill>
                <a:latin typeface="Helios Extended"/>
              </a:rPr>
              <a:t>Results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9982638" y="8540494"/>
            <a:ext cx="1024779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767171"/>
                </a:solidFill>
                <a:latin typeface="Helios Extended"/>
              </a:rPr>
              <a:t>10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2199600" y="8341484"/>
            <a:ext cx="4555797" cy="635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9"/>
              </a:lnSpc>
            </a:pPr>
            <a:r>
              <a:rPr lang="en-US" sz="4024">
                <a:solidFill>
                  <a:srgbClr val="000000"/>
                </a:solidFill>
                <a:latin typeface="Helios Extended"/>
              </a:rPr>
              <a:t>Demo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2732032" y="4320653"/>
            <a:ext cx="5388944" cy="1176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4"/>
              </a:lnSpc>
            </a:pPr>
            <a:r>
              <a:rPr lang="en-US" sz="3778">
                <a:solidFill>
                  <a:srgbClr val="000000"/>
                </a:solidFill>
                <a:latin typeface="Helios Extended"/>
              </a:rPr>
              <a:t>Tools and Technologies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04528"/>
            <a:ext cx="6055518" cy="6282472"/>
          </a:xfrm>
          <a:custGeom>
            <a:avLst/>
            <a:gdLst/>
            <a:ahLst/>
            <a:cxnLst/>
            <a:rect r="r" b="b" t="t" l="l"/>
            <a:pathLst>
              <a:path h="6282472" w="6055518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48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338520"/>
            <a:ext cx="2283618" cy="3548179"/>
          </a:xfrm>
          <a:custGeom>
            <a:avLst/>
            <a:gdLst/>
            <a:ahLst/>
            <a:cxnLst/>
            <a:rect r="r" b="b" t="t" l="l"/>
            <a:pathLst>
              <a:path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376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13518" y="2514600"/>
            <a:ext cx="4229100" cy="4229100"/>
          </a:xfrm>
          <a:custGeom>
            <a:avLst/>
            <a:gdLst/>
            <a:ahLst/>
            <a:cxnLst/>
            <a:rect r="r" b="b" t="t" l="l"/>
            <a:pathLst>
              <a:path h="4229100" w="4229100">
                <a:moveTo>
                  <a:pt x="0" y="0"/>
                </a:moveTo>
                <a:lnTo>
                  <a:pt x="4229100" y="0"/>
                </a:lnTo>
                <a:lnTo>
                  <a:pt x="4229100" y="4229100"/>
                </a:lnTo>
                <a:lnTo>
                  <a:pt x="0" y="4229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99118" y="0"/>
            <a:ext cx="2405080" cy="1712111"/>
          </a:xfrm>
          <a:custGeom>
            <a:avLst/>
            <a:gdLst/>
            <a:ahLst/>
            <a:cxnLst/>
            <a:rect r="r" b="b" t="t" l="l"/>
            <a:pathLst>
              <a:path h="1712111" w="2405080">
                <a:moveTo>
                  <a:pt x="0" y="0"/>
                </a:moveTo>
                <a:lnTo>
                  <a:pt x="2405080" y="0"/>
                </a:lnTo>
                <a:lnTo>
                  <a:pt x="2405080" y="1712111"/>
                </a:lnTo>
                <a:lnTo>
                  <a:pt x="0" y="17121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0475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908817" y="9144000"/>
            <a:ext cx="1490601" cy="1143000"/>
          </a:xfrm>
          <a:custGeom>
            <a:avLst/>
            <a:gdLst/>
            <a:ahLst/>
            <a:cxnLst/>
            <a:rect r="r" b="b" t="t" l="l"/>
            <a:pathLst>
              <a:path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30412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5655781" y="334835"/>
            <a:ext cx="6976439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36"/>
              </a:lnSpc>
            </a:pPr>
            <a:r>
              <a:rPr lang="en-US" sz="6280" spc="-30">
                <a:solidFill>
                  <a:srgbClr val="FFFFFF"/>
                </a:solidFill>
                <a:latin typeface="Helios Extended Bold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57150" y="2092161"/>
            <a:ext cx="7601363" cy="6822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5802" indent="-332901" lvl="1">
              <a:lnSpc>
                <a:spcPts val="4414"/>
              </a:lnSpc>
              <a:buFont typeface="Arial"/>
              <a:buChar char="•"/>
            </a:pPr>
            <a:r>
              <a:rPr lang="en-US" sz="3678">
                <a:solidFill>
                  <a:srgbClr val="FFFFFF"/>
                </a:solidFill>
                <a:latin typeface="Evolventa"/>
              </a:rPr>
              <a:t>Deepfake is an artificial intelligence-driven method used to create synthetic images of humans.</a:t>
            </a:r>
          </a:p>
          <a:p>
            <a:pPr algn="l" marL="665802" indent="-332901" lvl="1">
              <a:lnSpc>
                <a:spcPts val="4414"/>
              </a:lnSpc>
              <a:buFont typeface="Arial"/>
              <a:buChar char="•"/>
            </a:pPr>
            <a:r>
              <a:rPr lang="en-US" sz="3678">
                <a:solidFill>
                  <a:srgbClr val="FFFFFF"/>
                </a:solidFill>
                <a:latin typeface="Evolventa"/>
              </a:rPr>
              <a:t>Deepfakes are generated through the application of a deep learning methodology called generative adversarial network (GAN), wherein existing images and videos are merged and overlaid onto source images or videos.</a:t>
            </a:r>
          </a:p>
        </p:txBody>
      </p:sp>
      <p:pic>
        <p:nvPicPr>
          <p:cNvPr name="Picture 11" id="11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>
                  <p14:trim st="4660.0000" end="17870.3326"/>
                </p14:media>
              </p:ext>
            </p:extLst>
          </p:nvPr>
        </p:nvPicPr>
        <p:blipFill>
          <a:blip r:embed="rId8"/>
          <a:srcRect l="5213" t="0" r="5213" b="0"/>
          <a:stretch>
            <a:fillRect/>
          </a:stretch>
        </p:blipFill>
        <p:spPr>
          <a:xfrm flipH="false" flipV="false" rot="0">
            <a:off x="7764541" y="2325750"/>
            <a:ext cx="10271682" cy="6450452"/>
          </a:xfrm>
          <a:prstGeom prst="rect">
            <a:avLst/>
          </a:prstGeom>
          <a:ln w="85725" cap="sq">
            <a:solidFill>
              <a:srgbClr val="000000"/>
            </a:solidFill>
            <a:prstDash val="solid"/>
          </a:ln>
        </p:spPr>
      </p:pic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01513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8125"/>
            <a:ext cx="18288000" cy="12207240"/>
          </a:xfrm>
          <a:custGeom>
            <a:avLst/>
            <a:gdLst/>
            <a:ahLst/>
            <a:cxnLst/>
            <a:rect r="r" b="b" t="t" l="l"/>
            <a:pathLst>
              <a:path h="12207240" w="18288000">
                <a:moveTo>
                  <a:pt x="0" y="0"/>
                </a:moveTo>
                <a:lnTo>
                  <a:pt x="18288000" y="0"/>
                </a:lnTo>
                <a:lnTo>
                  <a:pt x="18288000" y="12207240"/>
                </a:lnTo>
                <a:lnTo>
                  <a:pt x="0" y="12207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843962" y="2292623"/>
            <a:ext cx="2575697" cy="4558755"/>
          </a:xfrm>
          <a:custGeom>
            <a:avLst/>
            <a:gdLst/>
            <a:ahLst/>
            <a:cxnLst/>
            <a:rect r="r" b="b" t="t" l="l"/>
            <a:pathLst>
              <a:path h="4558755" w="2575697">
                <a:moveTo>
                  <a:pt x="0" y="0"/>
                </a:moveTo>
                <a:lnTo>
                  <a:pt x="2575696" y="0"/>
                </a:lnTo>
                <a:lnTo>
                  <a:pt x="2575696" y="4558754"/>
                </a:lnTo>
                <a:lnTo>
                  <a:pt x="0" y="45587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29883" y="4568058"/>
            <a:ext cx="15055535" cy="2175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78"/>
              </a:lnSpc>
            </a:pPr>
            <a:r>
              <a:rPr lang="en-US" sz="6981">
                <a:solidFill>
                  <a:srgbClr val="000000"/>
                </a:solidFill>
                <a:latin typeface="Helios Extended Bold"/>
              </a:rPr>
              <a:t>Can we detect Deep fakes </a:t>
            </a:r>
          </a:p>
          <a:p>
            <a:pPr algn="ctr">
              <a:lnSpc>
                <a:spcPts val="8378"/>
              </a:lnSpc>
            </a:pPr>
            <a:r>
              <a:rPr lang="en-US" sz="6981">
                <a:solidFill>
                  <a:srgbClr val="000000"/>
                </a:solidFill>
                <a:latin typeface="Helios Extended Bold"/>
              </a:rPr>
              <a:t>with naked eyes?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173.6455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6999"/>
          </a:xfrm>
          <a:custGeom>
            <a:avLst/>
            <a:gdLst/>
            <a:ahLst/>
            <a:cxnLst/>
            <a:rect r="r" b="b" t="t" l="l"/>
            <a:pathLst>
              <a:path h="10286999" w="18288000">
                <a:moveTo>
                  <a:pt x="0" y="0"/>
                </a:moveTo>
                <a:lnTo>
                  <a:pt x="18288000" y="0"/>
                </a:lnTo>
                <a:lnTo>
                  <a:pt x="18288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04528"/>
            <a:ext cx="6055518" cy="6282472"/>
          </a:xfrm>
          <a:custGeom>
            <a:avLst/>
            <a:gdLst/>
            <a:ahLst/>
            <a:cxnLst/>
            <a:rect r="r" b="b" t="t" l="l"/>
            <a:pathLst>
              <a:path h="6282472" w="6055518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48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338520"/>
            <a:ext cx="2283618" cy="3548179"/>
          </a:xfrm>
          <a:custGeom>
            <a:avLst/>
            <a:gdLst/>
            <a:ahLst/>
            <a:cxnLst/>
            <a:rect r="r" b="b" t="t" l="l"/>
            <a:pathLst>
              <a:path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376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13518" y="2514600"/>
            <a:ext cx="4229100" cy="4229100"/>
          </a:xfrm>
          <a:custGeom>
            <a:avLst/>
            <a:gdLst/>
            <a:ahLst/>
            <a:cxnLst/>
            <a:rect r="r" b="b" t="t" l="l"/>
            <a:pathLst>
              <a:path h="4229100" w="4229100">
                <a:moveTo>
                  <a:pt x="0" y="0"/>
                </a:moveTo>
                <a:lnTo>
                  <a:pt x="4229100" y="0"/>
                </a:lnTo>
                <a:lnTo>
                  <a:pt x="4229100" y="4229100"/>
                </a:lnTo>
                <a:lnTo>
                  <a:pt x="0" y="4229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99118" y="0"/>
            <a:ext cx="2405080" cy="1712111"/>
          </a:xfrm>
          <a:custGeom>
            <a:avLst/>
            <a:gdLst/>
            <a:ahLst/>
            <a:cxnLst/>
            <a:rect r="r" b="b" t="t" l="l"/>
            <a:pathLst>
              <a:path h="1712111" w="2405080">
                <a:moveTo>
                  <a:pt x="0" y="0"/>
                </a:moveTo>
                <a:lnTo>
                  <a:pt x="2405080" y="0"/>
                </a:lnTo>
                <a:lnTo>
                  <a:pt x="2405080" y="1712111"/>
                </a:lnTo>
                <a:lnTo>
                  <a:pt x="0" y="17121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0475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908817" y="9144000"/>
            <a:ext cx="1490601" cy="1143000"/>
          </a:xfrm>
          <a:custGeom>
            <a:avLst/>
            <a:gdLst/>
            <a:ahLst/>
            <a:cxnLst/>
            <a:rect r="r" b="b" t="t" l="l"/>
            <a:pathLst>
              <a:path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30412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01513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3027759" y="398851"/>
            <a:ext cx="12382319" cy="876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9"/>
              </a:lnSpc>
            </a:pPr>
            <a:r>
              <a:rPr lang="en-US" sz="5557">
                <a:solidFill>
                  <a:srgbClr val="FFFFFF"/>
                </a:solidFill>
                <a:latin typeface="Helios Extended Bold"/>
              </a:rPr>
              <a:t>Why Deep Fake Detection?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166157" y="2369052"/>
            <a:ext cx="9636718" cy="5367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37389" indent="-518695" lvl="1">
              <a:lnSpc>
                <a:spcPts val="6878"/>
              </a:lnSpc>
              <a:buFont typeface="Arial"/>
              <a:buChar char="•"/>
            </a:pPr>
            <a:r>
              <a:rPr lang="en-US" sz="5732">
                <a:solidFill>
                  <a:srgbClr val="FFFFFF"/>
                </a:solidFill>
                <a:latin typeface="Evolventa"/>
              </a:rPr>
              <a:t>Fake</a:t>
            </a:r>
            <a:r>
              <a:rPr lang="en-US" sz="5732">
                <a:solidFill>
                  <a:srgbClr val="FFFFFF"/>
                </a:solidFill>
                <a:latin typeface="Evolventa Bold"/>
              </a:rPr>
              <a:t> </a:t>
            </a:r>
            <a:r>
              <a:rPr lang="en-US" sz="5732">
                <a:solidFill>
                  <a:srgbClr val="FFFFFF"/>
                </a:solidFill>
                <a:latin typeface="Evolventa"/>
              </a:rPr>
              <a:t>News</a:t>
            </a:r>
          </a:p>
          <a:p>
            <a:pPr algn="l" marL="1037389" indent="-518695" lvl="1">
              <a:lnSpc>
                <a:spcPts val="6878"/>
              </a:lnSpc>
              <a:buFont typeface="Arial"/>
              <a:buChar char="•"/>
            </a:pPr>
            <a:r>
              <a:rPr lang="en-US" sz="5732">
                <a:solidFill>
                  <a:srgbClr val="FFFFFF"/>
                </a:solidFill>
                <a:latin typeface="Evolventa"/>
              </a:rPr>
              <a:t>Malicious hoaxes</a:t>
            </a:r>
          </a:p>
          <a:p>
            <a:pPr algn="l" marL="1037389" indent="-518695" lvl="1">
              <a:lnSpc>
                <a:spcPts val="6878"/>
              </a:lnSpc>
              <a:buFont typeface="Arial"/>
              <a:buChar char="•"/>
            </a:pPr>
            <a:r>
              <a:rPr lang="en-US" sz="5732">
                <a:solidFill>
                  <a:srgbClr val="FFFFFF"/>
                </a:solidFill>
                <a:latin typeface="Evolventa"/>
              </a:rPr>
              <a:t>Financial fraud</a:t>
            </a:r>
          </a:p>
          <a:p>
            <a:pPr algn="l" marL="1037389" indent="-518695" lvl="1">
              <a:lnSpc>
                <a:spcPts val="6878"/>
              </a:lnSpc>
              <a:buFont typeface="Arial"/>
              <a:buChar char="•"/>
            </a:pPr>
            <a:r>
              <a:rPr lang="en-US" sz="5732">
                <a:solidFill>
                  <a:srgbClr val="FFFFFF"/>
                </a:solidFill>
                <a:latin typeface="Evolventa"/>
              </a:rPr>
              <a:t>Celebrity unusual video</a:t>
            </a:r>
          </a:p>
          <a:p>
            <a:pPr algn="l" marL="1037389" indent="-518695" lvl="1">
              <a:lnSpc>
                <a:spcPts val="6878"/>
              </a:lnSpc>
              <a:buFont typeface="Arial"/>
              <a:buChar char="•"/>
            </a:pPr>
            <a:r>
              <a:rPr lang="en-US" sz="5732">
                <a:solidFill>
                  <a:srgbClr val="FFFFFF"/>
                </a:solidFill>
                <a:latin typeface="Evolventa"/>
              </a:rPr>
              <a:t>Revenge porn</a:t>
            </a:r>
          </a:p>
          <a:p>
            <a:pPr algn="l" marL="1037389" indent="-518695" lvl="1">
              <a:lnSpc>
                <a:spcPts val="6878"/>
              </a:lnSpc>
              <a:buFont typeface="Arial"/>
              <a:buChar char="•"/>
            </a:pPr>
            <a:r>
              <a:rPr lang="en-US" sz="5732">
                <a:solidFill>
                  <a:srgbClr val="FFFFFF"/>
                </a:solidFill>
                <a:latin typeface="Evolventa"/>
              </a:rPr>
              <a:t>Politician videos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3902597" y="1766483"/>
            <a:ext cx="3820095" cy="3266222"/>
          </a:xfrm>
          <a:custGeom>
            <a:avLst/>
            <a:gdLst/>
            <a:ahLst/>
            <a:cxnLst/>
            <a:rect r="r" b="b" t="t" l="l"/>
            <a:pathLst>
              <a:path h="3266222" w="3820095">
                <a:moveTo>
                  <a:pt x="0" y="0"/>
                </a:moveTo>
                <a:lnTo>
                  <a:pt x="3820095" y="0"/>
                </a:lnTo>
                <a:lnTo>
                  <a:pt x="3820095" y="3266222"/>
                </a:lnTo>
                <a:lnTo>
                  <a:pt x="0" y="32662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470560" y="5274688"/>
            <a:ext cx="8252131" cy="4641824"/>
          </a:xfrm>
          <a:custGeom>
            <a:avLst/>
            <a:gdLst/>
            <a:ahLst/>
            <a:cxnLst/>
            <a:rect r="r" b="b" t="t" l="l"/>
            <a:pathLst>
              <a:path h="4641824" w="8252131">
                <a:moveTo>
                  <a:pt x="0" y="0"/>
                </a:moveTo>
                <a:lnTo>
                  <a:pt x="8252132" y="0"/>
                </a:lnTo>
                <a:lnTo>
                  <a:pt x="8252132" y="4641824"/>
                </a:lnTo>
                <a:lnTo>
                  <a:pt x="0" y="464182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470560" y="1789806"/>
            <a:ext cx="4021102" cy="3219576"/>
          </a:xfrm>
          <a:custGeom>
            <a:avLst/>
            <a:gdLst/>
            <a:ahLst/>
            <a:cxnLst/>
            <a:rect r="r" b="b" t="t" l="l"/>
            <a:pathLst>
              <a:path h="3219576" w="4021102">
                <a:moveTo>
                  <a:pt x="0" y="0"/>
                </a:moveTo>
                <a:lnTo>
                  <a:pt x="4021103" y="0"/>
                </a:lnTo>
                <a:lnTo>
                  <a:pt x="4021103" y="3219576"/>
                </a:lnTo>
                <a:lnTo>
                  <a:pt x="0" y="32195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04528"/>
            <a:ext cx="6055518" cy="6282472"/>
          </a:xfrm>
          <a:custGeom>
            <a:avLst/>
            <a:gdLst/>
            <a:ahLst/>
            <a:cxnLst/>
            <a:rect r="r" b="b" t="t" l="l"/>
            <a:pathLst>
              <a:path h="6282472" w="6055518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48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338520"/>
            <a:ext cx="2283618" cy="3548179"/>
          </a:xfrm>
          <a:custGeom>
            <a:avLst/>
            <a:gdLst/>
            <a:ahLst/>
            <a:cxnLst/>
            <a:rect r="r" b="b" t="t" l="l"/>
            <a:pathLst>
              <a:path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376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13518" y="2514600"/>
            <a:ext cx="4229100" cy="4229100"/>
          </a:xfrm>
          <a:custGeom>
            <a:avLst/>
            <a:gdLst/>
            <a:ahLst/>
            <a:cxnLst/>
            <a:rect r="r" b="b" t="t" l="l"/>
            <a:pathLst>
              <a:path h="4229100" w="4229100">
                <a:moveTo>
                  <a:pt x="0" y="0"/>
                </a:moveTo>
                <a:lnTo>
                  <a:pt x="4229100" y="0"/>
                </a:lnTo>
                <a:lnTo>
                  <a:pt x="4229100" y="4229100"/>
                </a:lnTo>
                <a:lnTo>
                  <a:pt x="0" y="4229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99118" y="0"/>
            <a:ext cx="2405080" cy="1712111"/>
          </a:xfrm>
          <a:custGeom>
            <a:avLst/>
            <a:gdLst/>
            <a:ahLst/>
            <a:cxnLst/>
            <a:rect r="r" b="b" t="t" l="l"/>
            <a:pathLst>
              <a:path h="1712111" w="2405080">
                <a:moveTo>
                  <a:pt x="0" y="0"/>
                </a:moveTo>
                <a:lnTo>
                  <a:pt x="2405080" y="0"/>
                </a:lnTo>
                <a:lnTo>
                  <a:pt x="2405080" y="1712111"/>
                </a:lnTo>
                <a:lnTo>
                  <a:pt x="0" y="17121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0475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908817" y="9144000"/>
            <a:ext cx="1490601" cy="1143000"/>
          </a:xfrm>
          <a:custGeom>
            <a:avLst/>
            <a:gdLst/>
            <a:ahLst/>
            <a:cxnLst/>
            <a:rect r="r" b="b" t="t" l="l"/>
            <a:pathLst>
              <a:path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30412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01513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793761" y="350092"/>
            <a:ext cx="13862957" cy="90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68"/>
              </a:lnSpc>
            </a:pPr>
            <a:r>
              <a:rPr lang="en-US" sz="5640">
                <a:solidFill>
                  <a:srgbClr val="FFFFFF"/>
                </a:solidFill>
                <a:latin typeface="Helios Extended Bold"/>
              </a:rPr>
              <a:t> How Deep Fakes Are Created 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5382" y="8745396"/>
            <a:ext cx="20496718" cy="1854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56"/>
              </a:lnSpc>
            </a:pPr>
            <a:r>
              <a:rPr lang="en-US" sz="3880">
                <a:solidFill>
                  <a:srgbClr val="FFFFFF"/>
                </a:solidFill>
                <a:latin typeface="Times New Roman"/>
              </a:rPr>
              <a:t>Tools for deep fake creation.</a:t>
            </a:r>
          </a:p>
          <a:p>
            <a:pPr algn="l">
              <a:lnSpc>
                <a:spcPts val="4656"/>
              </a:lnSpc>
            </a:pPr>
            <a:r>
              <a:rPr lang="en-US" sz="3880">
                <a:solidFill>
                  <a:srgbClr val="FFFFFF"/>
                </a:solidFill>
                <a:latin typeface="Times New Roman"/>
              </a:rPr>
              <a:t>1)</a:t>
            </a:r>
            <a:r>
              <a:rPr lang="en-US" sz="3880">
                <a:solidFill>
                  <a:srgbClr val="FFFFFF"/>
                </a:solidFill>
                <a:latin typeface="Times New Roman"/>
              </a:rPr>
              <a:t>Faceswap  2)Faceit </a:t>
            </a:r>
            <a:r>
              <a:rPr lang="en-US" sz="3880">
                <a:solidFill>
                  <a:srgbClr val="FFFFFF"/>
                </a:solidFill>
                <a:latin typeface="Times New Roman"/>
              </a:rPr>
              <a:t>3)</a:t>
            </a:r>
            <a:r>
              <a:rPr lang="en-US" sz="3880">
                <a:solidFill>
                  <a:srgbClr val="FFFFFF"/>
                </a:solidFill>
                <a:latin typeface="Times New Roman"/>
              </a:rPr>
              <a:t>DeepFaceLab  </a:t>
            </a:r>
            <a:r>
              <a:rPr lang="en-US" sz="3880">
                <a:solidFill>
                  <a:srgbClr val="FFFFFF"/>
                </a:solidFill>
                <a:latin typeface="Times New Roman"/>
              </a:rPr>
              <a:t>4)</a:t>
            </a:r>
            <a:r>
              <a:rPr lang="en-US" sz="3880">
                <a:solidFill>
                  <a:srgbClr val="FFFFFF"/>
                </a:solidFill>
                <a:latin typeface="Times New Roman"/>
              </a:rPr>
              <a:t>DeepfakeCapsuleGAN  5)Reface</a:t>
            </a:r>
          </a:p>
          <a:p>
            <a:pPr algn="l" marL="702223" indent="-351111" lvl="1">
              <a:lnSpc>
                <a:spcPts val="4656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145382" y="1885325"/>
            <a:ext cx="16113918" cy="6734800"/>
          </a:xfrm>
          <a:custGeom>
            <a:avLst/>
            <a:gdLst/>
            <a:ahLst/>
            <a:cxnLst/>
            <a:rect r="r" b="b" t="t" l="l"/>
            <a:pathLst>
              <a:path h="6734800" w="16113918">
                <a:moveTo>
                  <a:pt x="0" y="0"/>
                </a:moveTo>
                <a:lnTo>
                  <a:pt x="16113918" y="0"/>
                </a:lnTo>
                <a:lnTo>
                  <a:pt x="16113918" y="6734800"/>
                </a:lnTo>
                <a:lnTo>
                  <a:pt x="0" y="673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572" t="-649" r="0" b="-649"/>
            </a:stretch>
          </a:blipFill>
          <a:ln w="28575" cap="rnd">
            <a:solidFill>
              <a:srgbClr val="000000"/>
            </a:solidFill>
            <a:prstDash val="solid"/>
            <a:round/>
          </a:ln>
        </p:spPr>
      </p:sp>
      <p:sp>
        <p:nvSpPr>
          <p:cNvPr name="AutoShape 12" id="12"/>
          <p:cNvSpPr/>
          <p:nvPr/>
        </p:nvSpPr>
        <p:spPr>
          <a:xfrm>
            <a:off x="5897880" y="514350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DAF6HQG_0es</dc:identifier>
  <dcterms:modified xsi:type="dcterms:W3CDTF">2011-08-01T06:04:30Z</dcterms:modified>
  <cp:revision>1</cp:revision>
  <dc:title>By Akhil Sharma Bhavya Saini Prince Tiwari Deepanshu</dc:title>
</cp:coreProperties>
</file>